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ink/inkAction2.xml" ContentType="application/vnd.ms-office.inkAction+xml"/>
  <Override PartName="/ppt/tags/tag3.xml" ContentType="application/vnd.openxmlformats-officedocument.presentationml.tags+xml"/>
  <Override PartName="/ppt/ink/inkAction3.xml" ContentType="application/vnd.ms-office.inkAction+xml"/>
  <Override PartName="/ppt/tags/tag4.xml" ContentType="application/vnd.openxmlformats-officedocument.presentationml.tags+xml"/>
  <Override PartName="/ppt/ink/inkAction4.xml" ContentType="application/vnd.ms-office.inkAction+xml"/>
  <Override PartName="/ppt/tags/tag5.xml" ContentType="application/vnd.openxmlformats-officedocument.presentationml.tags+xml"/>
  <Override PartName="/ppt/ink/inkAction5.xml" ContentType="application/vnd.ms-office.inkAction+xml"/>
  <Override PartName="/ppt/tags/tag6.xml" ContentType="application/vnd.openxmlformats-officedocument.presentationml.tags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12"/>
  </p:handoutMasterIdLst>
  <p:sldIdLst>
    <p:sldId id="256" r:id="rId2"/>
    <p:sldId id="282" r:id="rId3"/>
    <p:sldId id="269" r:id="rId4"/>
    <p:sldId id="271" r:id="rId5"/>
    <p:sldId id="277" r:id="rId6"/>
    <p:sldId id="278" r:id="rId7"/>
    <p:sldId id="281" r:id="rId8"/>
    <p:sldId id="263" r:id="rId9"/>
    <p:sldId id="268" r:id="rId10"/>
    <p:sldId id="273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6" autoAdjust="0"/>
    <p:restoredTop sz="94595" autoAdjust="0"/>
  </p:normalViewPr>
  <p:slideViewPr>
    <p:cSldViewPr snapToGrid="0">
      <p:cViewPr>
        <p:scale>
          <a:sx n="69" d="100"/>
          <a:sy n="69" d="100"/>
        </p:scale>
        <p:origin x="71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DAA95368-699F-40DB-A586-9A9E004F0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397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30:25.78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25610">
    <iact:property name="dataType"/>
    <iact:actionData xml:id="d0">
      <inkml:trace xmlns:inkml="http://www.w3.org/2003/InkML" xml:id="stk0" contextRef="#ctx0" brushRef="#br0">19845 9199 0,'16'19'12,"1"-5"2,24 14-1,9-14 0,8-14 3,-9-14-5,-7-5 3,-1 0 0,9-4-2,8-5 0,-1-4 4,1-10-3,-17 5-3,-65 55 3,65-69 0,-41 51 1,17-65-1,-26 0 0,9 65 0,-33-79 1,-16 9 0,-18 23-3,-15 15 3,7 23-1,1 9-1,-17 14 4,-8 9-4,8 14 1,8 10-1,9 13 1,8 33 3,41-28-6,16-4 3,9-15 1,25-4-1,17-9 1,16-6-2,24-13 1,9-9 0,0-19 2,8-14-4,-99 28 2</inkml:trace>
    </iact:actionData>
  </iact:action>
  <iact:action type="add" startTime="30866">
    <iact:property name="dataType"/>
    <iact:actionData xml:id="d1">
      <inkml:trace xmlns:inkml="http://www.w3.org/2003/InkML" xml:id="stk1" contextRef="#ctx0" brushRef="#br0">12750 4069 0,'0'0'12,"-8"-5"1,0 1 0,-17 8 0,-8 6 1,0 8-1,-17 6 0,-16 3 0,-8 15 2,-9 9-4,-8 10 2,17-1 0,16-4 0,8 0 3,9-19-5,8-18 2,8-5 0,25-10 1,0-4-2,25 0 2,-25 0-2,58-9 3,-58 9 0,91-23-4,-91 23 1,124-37 2,-124 37-1,107-51 4,-107 51-9,108-52 6,-108 52 0,91-55-1,-91 55-1,0 0 1,66-70 0,-66 70-1,0 0 5,0 0-6,41-65 2,-41 65 0,0 0 0,0 0 2,0 0-4,17-61 2,-17 61 1,-9-56 0,9 56 3,-33-60-8,-16-1 4,-9 1-1,-8-5 4,-2 4-5,3 6 3,-17 3-1,-1 11-1,0 13 5,1 0-7</inkml:trace>
    </iact:actionData>
  </iact:action>
  <iact:action type="add" startTime="32689">
    <iact:property name="dataType"/>
    <iact:actionData xml:id="d2">
      <inkml:trace xmlns:inkml="http://www.w3.org/2003/InkML" xml:id="stk2" contextRef="#ctx0" brushRef="#br0">12874 17464 0,'-8'19'12,"8"-5"1,-16 23 1,7 0-2,-24-9 1,-16-19 2,-9 0-4,25 19 2,-17 14 0,9 5 0,-17-10 3,0 9-5,17-4 2,8-23 0,57-34 2,-24 15-4,0 0 2,0 0 0,-16 19 1,16-19 2,25-19-6</inkml:trace>
    </iact:actionData>
  </iact:action>
  <iact:action type="add" startTime="33160">
    <iact:property name="dataType"/>
    <iact:actionData xml:id="d3">
      <inkml:trace xmlns:inkml="http://www.w3.org/2003/InkML" xml:id="stk3" contextRef="#ctx0" brushRef="#br0">12957 17529 0,'8'-18'12,"-8"4"1,0-19 6,-8 0-11,-25 1 5,-8-1 0,-9 5 1,-16-5-2,-25 5 1,-8 1 0,-1 4 2,10 9-1,-1-14-3,16-9 3,17-10-2,9 1 1,16 4 5,33 42-10</inkml:trace>
    </iact:actionData>
  </iact:action>
  <iact:action type="add" startTime="33856">
    <iact:property name="dataType"/>
    <iact:actionData xml:id="d4">
      <inkml:trace xmlns:inkml="http://www.w3.org/2003/InkML" xml:id="stk4" contextRef="#ctx0" brushRef="#br0">12858 15148 0,'8'0'12,"9"0"0,-1-14 1,1 0 3,-17 0-5,-9 0 3,-7 9-2,-9-4 0,0 4 2,0-4-1,9 4 0,-9 5 1,-16 14-1,8 0 0,-17 24 1,-8 3-2,58-41 1,-58 52 1,58-52-2,-74 55 6,74-55-9,-74 65 5,74-65-2,-91 66 2,91-66 3,0 0-9,0 0 6,-34 28 0,34-33-2</inkml:trace>
    </iact:actionData>
  </iact:action>
  <iact:action type="add" startTime="34438">
    <iact:property name="dataType"/>
    <iact:actionData xml:id="d5">
      <inkml:trace xmlns:inkml="http://www.w3.org/2003/InkML" xml:id="stk5" contextRef="#ctx0" brushRef="#br0">12874 15120 0,'0'-5'7,"-16"-4"6,-1-14 1,-24-19 1,-9-23-5,-8-14 4,-8-5-1,-16 19 0,-1 18 1,0 1-1,9-5 0,-1-1-1,9-3 2,66 55 3</inkml:trace>
    </iact:actionData>
  </iact:action>
  <iact:action type="add" startTime="36020">
    <iact:property name="dataType"/>
    <iact:actionData xml:id="d6">
      <inkml:trace xmlns:inkml="http://www.w3.org/2003/InkML" xml:id="stk6" contextRef="#ctx0" brushRef="#br0">12783 13073 0,'-24'14'11,"-1"14"2,-17 19 0,-15 13 1,-1-18 1,0-9-4,8-5 2,1-1 0,7 1 0,-7 5 1,7-10-2,1-9 2,0 0-1,8-5 0,24 1 0,18-15 0,-9 5 0,16 0 0,34-5 1</inkml:trace>
    </iact:actionData>
  </iact:action>
  <iact:action type="add" startTime="36439">
    <iact:property name="dataType"/>
    <iact:actionData xml:id="d7">
      <inkml:trace xmlns:inkml="http://www.w3.org/2003/InkML" xml:id="stk7" contextRef="#ctx0" brushRef="#br0">12974 13050 0,'-9'14'13,"1"-14"-1,-8 9 0,-26-23 2,1-18-1,-17-5 2,0-10-4,-24 5 3,-10 10-1,-15 18 0,8-5 1,-1-18-2,18-14 1,-1-14 4,83 65-6</inkml:trace>
    </iact:actionData>
  </iact:action>
  <iact:action type="add" startTime="37021">
    <iact:property name="dataType"/>
    <iact:actionData xml:id="d8">
      <inkml:trace xmlns:inkml="http://www.w3.org/2003/InkML" xml:id="stk8" contextRef="#ctx0" brushRef="#br0">12792 11097 0,'0'4'6,"0"6"7,8 4 0,-8-10 2,0-27-4,-8-14 2,8 4 2,-33 29-2,-9 32 3,-24 32-6,-8-9 2,-9-9 2,17 0 0,-9-5-3,18-4 4,15-10-2,9-9 1,0 4 0,8 6-3,42-34 2,-17 10 0,-8 0 0</inkml:trace>
    </iact:actionData>
  </iact:action>
  <iact:action type="add" startTime="37476">
    <iact:property name="dataType"/>
    <iact:actionData xml:id="d9">
      <inkml:trace xmlns:inkml="http://www.w3.org/2003/InkML" xml:id="stk9" contextRef="#ctx0" brushRef="#br0">12833 11148 0,'-17'5'12,"9"-5"2,-17 4-3,25-8 3,9-20-2,-9-13 3,-25-9 1,-41-10-5,-25-5 2,-17 6 0,1-6 1,16-9 1,8-9-5,17-5 3,66 84-1</inkml:trace>
    </iact:actionData>
  </iact:action>
  <iact:action type="add" startTime="39520">
    <iact:property name="dataType"/>
    <iact:actionData xml:id="d10">
      <inkml:trace xmlns:inkml="http://www.w3.org/2003/InkML" xml:id="stk10" contextRef="#ctx0" brushRef="#br0">12469 9050 0,'-26'28'11,"3"-5"3,-27 19-2,1-18 1,-10-20 1,2 1-1,-18 13 0,-16 6 0,0 18 0,0-1 3,17 1-6,8-4 3,8-11 1,17-3-1,16-6 3,33-13-6,-8-5 3</inkml:trace>
    </iact:actionData>
  </iact:action>
  <iact:action type="add" startTime="39940">
    <iact:property name="dataType"/>
    <iact:actionData xml:id="d11">
      <inkml:trace xmlns:inkml="http://www.w3.org/2003/InkML" xml:id="stk11" contextRef="#ctx0" brushRef="#br0">12585 9008 0,'-8'14'11,"8"-4"2,-9 8 0,1-18-1,0-18 2,-9-15 0,-7-9-1,-26 5 0,-16 9 0,-17 10 0,-8-6 4,-8-18-7,8-4 2,0-5 2,0 9 0,0 5 0,-8-5-2,99 42 1</inkml:trace>
    </iact:actionData>
  </iact:action>
  <iact:action type="add" startTime="51209">
    <iact:property name="dataType"/>
    <iact:actionData xml:id="d12">
      <inkml:trace xmlns:inkml="http://www.w3.org/2003/InkML" xml:id="stk12" contextRef="#ctx0" brushRef="#br0">5821 9799 0,'0'9'11,"9"-4"2,-1 14 1,8-5-1,-7-10 1,-1-13-2,0-5 3,-8-9-4,17 0 3,-1 13-1,1 10 1,8-4 0,-1-6-2,-32 15 0,8-5 2,42-14-1,-42 14-1,56-33 1,-56 33 2,68-37-2,-68 37 1,0 0-2,82-51 1,-82 51 0,91-56 0,-25-4 2,-66 60-3,83-56 1,-83 56-1,83-51 2,-83 51-2,66-56 2,-66 56-2,83-47 1,-83 47 3,82-51-5,-82 51 2,91-60 0,-91 60 0,98-56 4,-98 56-8,101-65 5,-10 9-1,-91 56 1,91-46 3,-91 46-9,82-42 6,-82 42 1,83-47-2,-83 47-2,91-46 3,-91 46-1,99-56-1,-99 56 5,99-47-7,-99 47 3,91-55 0,-91 55 0,83-52 2,-83 52-4,91-60 3,-91 60-2,83-51 2,-83 51-2,91-51 2,-91 51 0,0 0-1,66-47 1,-66 47-3,0 0 2,0 0 0,0 0 0,58-42 4,-58 42-6,0 0 2,0 0 0,0 0 0,41-23 5,-41 23-10,0 0 5,0 0 2,0 0-2,25-19-2,-25 19 3,0 0-1,0 0-1,0 0 4,0-4-6,0 4 3,0 0 2,0 0-3</inkml:trace>
    </iact:actionData>
  </iact:action>
  <iact:action type="add" startTime="53910">
    <iact:property name="dataType"/>
    <iact:actionData xml:id="d13">
      <inkml:trace xmlns:inkml="http://www.w3.org/2003/InkML" xml:id="stk13" contextRef="#ctx0" brushRef="#br0">8046 8474 0,'-9'0'11,"9"0"2,0 4 0,0 6 1,0 3-1,0 1 0,0-9 1,-8-5-1,8-9 0,0 4 0,0-4 0,0 9 1,8-14-1,-8 19-1,0-5 2,0 0-1,17-19 0,-17 19 0,0 0 0,41-23 1,-41 23-1,0 0 0,42-33 1,-42 33-2,0 0 1,66-42 2,-66 42-4,0 0 3,0 0 0,58-37-3,-58 37 4,0 0-4,66-42 2,-66 42 1,0 0-1,58-37 3,-58 37-6,0 0 3,66-37 1,-66 37 1,0 0-5,66-42 4,-66 42-1,0 0 0,74-47 3,-74 47-6,0 0 4,75-41-1,-75 41 0,74-42 4,-74 42-7,0 0 3,0 0 0,75-33 1,-75 33-2,74-37 1,-74 37 0,0 0 1,0 0 0,74-42-3,-74 42 2,0 0 0,0 0 0,75-37 4,-75 37-8,74-33 6,-74 33-3,0 0 2,0 0 2,83-28-6,-83 28 2,0 0 3,66-23-1,-66 23-3,0 0 3,83-28-1,-83 28-1,66-18 5,-66 18-7,0 0 3,0 0 1,0 0-1,74-28 4,-74 28-8,0 0 4,75-28 0,-75 28 0,74-23 5,-74 23-10,0 0 5,0 0 2,83-24-2,-83 24-2,74-18 3,-74 18-1,66-33 1,-66 33 2,0 0-6,75-23 3,-75 23-1,0 0 2,66-19 4,-66 19-10,0 0 6,66-23 0,-66 23-1,0 0-1,0 0 1,74-19 0,-74 19 0,83-27 3,-83 27-5,0 0 2,75-19 0,-75 19-1,0 0 5,82-14-7,-82 14 2,66-19 3,-66 19-2,0 0 4,75-18-9,-75 18 5,0 0 0,74-19 3,-74 19-6,0 0 3,75-18 1,-75 18-1,0 0 4,74-14-7,-74 14 3,0 0 0,83-10 1,-83 10-2,0 0 2,74-9-1,-74 9 1,0 0 0,83-14-3,-83 14 2,83-14 0,-83 14 3,0 0-3,82-9-3,-82 9 3,0 0 0,83-10 1,-83 10 0,83-13-2,-83 13 1,0 0 3,82-14-5,-82 14 1,0 0 2,83-10-2,-83 10 4,66-9-3,-66 9-1,0 0 1,83-9 0,-83 9 0,0 0 3,83-5-6,-83 5 3,74 0 1,-74 0-1,0 0 2,74 0-3,-74 0 0,75 5 2,-75-5-2,0 0 0,74 0 1,-74 0 0,0 0 1,83-5 1,-83 5-3,74 0 1,-74 0-1,91 0 1,-91 0 3,0 0-5,83 0 3,-83 0-1,74 0 1,-74 0-3,0 0 3,91 9-1,-91-9 0,0 0 2,83 0-3,-83 0 1,83 5 0,-83-5 0,74 5 4,-74-5-8,74-5 5,-74 5-1,0 0 1,67 9 1,-67-9-6,74 5 5,-74-5 0,66 5-1,-66-5-2,0 0 3,75 14 0,-75-14-2,74 4 4,-74-4-5,0 0 1,74 9 2,-74-9-1,0 0 2,83 5-3,-83-5 1,0 0 1,83 5 0,-83-5-4,0 0 3,82 14 1,-82-14 2,0 0-3,83 18-2,-83-18 2,0 0 0,83 19 0,-83-19 2,91 23-4,-91-23 1,0 0 3,74 19-2,-74-19 4,67 14-8,-67-14 4,0 0 1,82 18 0,-82-18-3,0 0 3,74 19-2,-74-19 1,83 14 4,-83-14-7,0 0 3,83 19 0,-83-19 1,0 0 2,83 13-6,-83-13 3,0 0 1,74 19 0,-74-19-3,0 0 2,83 14 1,-83-14 1,74 23-2,-74-23-3,0 0 3,66 19 0,-66-19 1,66 18 3,-66-18-8,0 0 4,0 0 1,75 24-1,-75-24 0,66 28 0,-66-28 0,0 0-1,0 0 4,83 23-4,-83-23 0,0 0 1,0 0 1,82 28 2,-82-28-6,91 23 4,-91-23-1,0 0 0,91 14 4,-91-14-8,0 0 4,0 0 2,99 28-2,-99-28 4,0 0-9,91 19 5,-91-19-1,100 18 3,-100-18-4,0 0 2,91 28 0,-91-28 1,0 0 1,82 14-3,-82-14 1,99 14 0,-99-14 0,0 0-1,83 19 2,-83-19 0,83 18 1,-83-18-2,0 0-2,83 23 2,-83-23 0,0 0 0,74 19 3,-74-19-5,83 23 2,-83-23 0,0 0 0,91 24 2,-91-24-5,82 23 5,-82-23-3,75 28 1,-75-28 0,0 0 0,82 32 0,-82-32 1,75 33 1,-75-33-4,74 32 3,-74-32-2,0 0 1,83 28 4,-83-28-8,74 24 5,-74-24-1,0 0 1,75 23 1,-75-23-4,0 0 2,74 32 0,-74-32 1,0 0-2,66 33 2,-66-33-1,75 42 1,-75-42 0,0 0-3,66 28 2,-66-28-1,66 32 2,-66-32 1,0 0-4,66 28 3,-66-28-2,66 28 2,-66-28-2,0 0 1,75 37 2,-75-37-2,0 0 1,74 37-2,-74-37 1,66 38 0,-66-38-1,75 32 4,-75-32-4,74 33 1,-74-33 0,74 32 1,-74-32 3,67 24-9,-67-24 5,66 27 2,-66-27-2,74 33-1,-74-33 1,66 23 0,-66-23-1,75 28 4,-75-28-5,74 37 3,-74-37-2,75 28 2,-75-28 2,0 0-7,66 42 5,-66-42 0,74 37-1,-74-37 4,66 38-8,-66-38 4,75 37-1,-75-37 4,66 32-5,-66-32 2,66 33 1,-66-33-1,66 28 3,-66-28-6,66 28 3,-66-28 0,58 32 1,-58-32 1,66 33-3,-66-33-1,0 0 2,67 37 0,-67-37 0,58 37 1,-58-37 0,0 0-2,66 24 3,-66-24-4,66 32 2,-66-32 0,49 37 1,-49-37 3,0 0-7,50 28 3,-50-28 0,0 0 1,50 37-2,-50-37 1,0 0 0,0 0 2,0 0-1,49 33-3,-49-33 2,0 0 0,0 0 0,0 0 3,41 23-5,-41-23 2,0 0-1,9 23 2,-9-23 0,-33 10-3,33-10 3,0 0 2,-66 9-4,66-9 0,-83 19 1,83-19-1,-91 18 1,91-18 3,0 0-6,-91 28 5,91-28-3,0 0 1,0 0 4,0 0-7,-66 23 3,66-23 1,0 0-1,-25 24 4,25-24-8,17 18 4,-17-18 1,74 19 0,-74-19-3,91 0 3,-91 0-2,0 0 1,83-14 3,-83 14-6,99-14 4,-99 14-2,91-23 2,-91 23 2,0 0-6,0 0 3,0 0 1,74-33 0,-74 33-3,50-32 3,-50 32-1,0-61 2,-33 1-1,-33-1-3,-2-18 2,-22-14 0,-1-5 0,-8 1 3,17 4-5,7-5 2,9-4 0</inkml:trace>
    </iact:actionData>
  </iact:action>
  <iact:action type="add" startTime="89919">
    <iact:property name="dataType"/>
    <iact:actionData xml:id="d14">
      <inkml:trace xmlns:inkml="http://www.w3.org/2003/InkML" xml:id="stk14" contextRef="#ctx0" brushRef="#br0">4035 11060 0,'9'13'12,"-1"6"0,-16 4 1,-17-9 1,-17-23-1,18 0 1,24 27-1,0-18 0</inkml:trace>
    </iact:actionData>
  </iact:action>
  <iact:action type="add" startTime="104871">
    <iact:property name="dataType"/>
    <iact:actionData xml:id="d15">
      <inkml:trace xmlns:inkml="http://www.w3.org/2003/InkML" xml:id="stk15" contextRef="#ctx0" brushRef="#br0">11444 6143 0,'16'24'11,"9"4"3,25 18-1,-1-9-1,-7-9 3,-9-9 0,17-10-5,-17 10 4,16 13-1,-7-4 0,7 5 4,-16-5-8,-8 0 4,-33-42 0,8 14 2,33 37-4,-33-37 3,49 32-1,-49-32-1,0 0 5,0 0-7,0 0 3,42 33 0,-42-33 1,0 0 3,0 0-8,41 0 5,-41 0-1,25-33 0,-25 33-2,0 0 2,8-69 2,-8 69-1,0 0-1,0 0-2,0 0 2,8-66 0,-8 66 0,0 0 5,0 0-10,9-18 7,-9 18-2,-9 32 1,9-32-2,0 70 1,0-70 0,0 0-1,-8 93 5,8-93-8,-26 70 6,26-70-2,-48 19 0,48-19 3,-66 0-6,66 0 3,-91-24 1,91 24-1</inkml:trace>
    </iact:actionData>
  </iact:action>
  <iact:action type="add" startTime="109078">
    <iact:property name="dataType"/>
    <iact:actionData xml:id="d16">
      <inkml:trace xmlns:inkml="http://www.w3.org/2003/InkML" xml:id="stk16" contextRef="#ctx0" brushRef="#br0">9402 5883 0,'0'23'11,"0"0"2,8 24 1,0 4-1,-1 10-1,19 4 2,-1 9-1,16-4 1,9 4-2,0 10 1,-9 4 1,-25-4-1,9-9 2,-8-20-4,-9-22 2,-8-10 1,-8-23 0,8 0-3</inkml:trace>
    </iact:actionData>
  </iact:action>
  <iact:action type="add" startTime="109707">
    <iact:property name="dataType"/>
    <iact:actionData xml:id="d17">
      <inkml:trace xmlns:inkml="http://www.w3.org/2003/InkML" xml:id="stk17" contextRef="#ctx0" brushRef="#br0">9360 5981 0,'17'-14'12,"8"0"2,16-28-1,9-19 0,-1-4-1,9 0 1,8 0 2,0 14-3,-24 4 2,-26 6-1,-16 41 0</inkml:trace>
    </iact:actionData>
  </iact:action>
  <iact:action type="add" startTime="110101">
    <iact:property name="dataType"/>
    <iact:actionData xml:id="d18">
      <inkml:trace xmlns:inkml="http://www.w3.org/2003/InkML" xml:id="stk18" contextRef="#ctx0" brushRef="#br0">9617 6422 0,'0'0'10,"8"-18"3,0-15 0,9-13 3,32-10-2,-7 9 0,7-8-3,-49 55 2</inkml:trace>
    </iact:actionData>
  </iact:action>
  <iact:action type="add" startTime="110966">
    <iact:property name="dataType"/>
    <iact:actionData xml:id="d19">
      <inkml:trace xmlns:inkml="http://www.w3.org/2003/InkML" xml:id="stk19" contextRef="#ctx0" brushRef="#br0">9979 6706 0,'0'9'11,"10"1"2,-10 8 0,0-13 0,8-10 1,0-9-2,9-4 2,-1-1 0,9-4-2,0-10 1,8-4 0,-8-5 0,-9-4 0,-24 69 3,8-23-5,0 0 2,0-51 0,0 51 1,-17-33 0,17 33-3,-49-4 3,49 4-1,-41 42 0,-1 32 0,42-74 0,-8 84 1,8-84-2,25 83 3,-25-83-4,49 33 3,-49-33-1,75-5-1</inkml:trace>
    </iact:actionData>
  </iact:action>
  <iact:action type="add" startTime="112958">
    <iact:property name="dataType"/>
    <iact:actionData xml:id="d20">
      <inkml:trace xmlns:inkml="http://www.w3.org/2003/InkML" xml:id="stk20" contextRef="#ctx0" brushRef="#br0">10427 5804 0,'-8'23'11,"8"10"2,-9 18 1,9-14-2,-8-18 2,0-5-1,0 9 1,8 14-2,8 0 1,8-4 0,-7 4 1,15-4 0,1-5-1,-33-42 0,33-10-1,-25 24 2,33-37 0,-33 37-3,25-70 3,-1-27-2,-24 97 4,0-79-5,0 79 2,-32-61 1,32 61-2,-42-18 5,42 18-7,-66 23 2,66-23 2,0 0-1,0 0 3</inkml:trace>
    </iact:actionData>
  </iact:action>
  <iact:action type="add" startTime="114125">
    <iact:property name="dataType"/>
    <iact:actionData xml:id="d21">
      <inkml:trace xmlns:inkml="http://www.w3.org/2003/InkML" xml:id="stk21" contextRef="#ctx0" brushRef="#br0">10691 5185 0,'0'10'11,"0"-1"2,-8 19 0,-17-5 1,1-4-2,-9-10 1,8 10 4,8 22-7,1 6 3,16-5 0,0 0 0,8 0 2,8-10-3,-24-51 1,33 47 0,16 5 1,-41-33 1,58 46-4,0 15 2,-17 13 0,1-4 0,-42-70 0,16 75 0,-16-75 0,0 0 4,0 46-5</inkml:trace>
    </iact:actionData>
  </iact:action>
  <iact:action type="add" startTime="114690">
    <iact:property name="dataType"/>
    <iact:actionData xml:id="d22">
      <inkml:trace xmlns:inkml="http://www.w3.org/2003/InkML" xml:id="stk22" contextRef="#ctx0" brushRef="#br0">10683 5660 0,'8'-10'11,"9"-8"3,24-19-1,26-19-1,-11 0 0,3-14 2,-59 70-1</inkml:trace>
    </iact:actionData>
  </iact:action>
  <iact:action type="add" startTime="116208">
    <iact:property name="dataType"/>
    <iact:actionData xml:id="d23">
      <inkml:trace xmlns:inkml="http://www.w3.org/2003/InkML" xml:id="stk23" contextRef="#ctx0" brushRef="#br0">11378 4660 0,'-17'14'11,"9"0"2,-9 18 2,9-9-3,-8-9 1,-9 5 0,0 4 0,-8 10 0,15 23 1,18 9-1,-7 9 0,7 5 1,7 0-2,-7 5 1,0-14 0,18-10 0,7 1 3,16-10-5,9-14 3,-9-4-2,9-19 2,-75-24 3,91 6-9,-66 4 5,83-28 2,-9-23-1,1-15-3,-17-3 3,-26 4-2,2-5 0,-10-9 4,-7-5-6,-25 0 4,-9 5 0,-41-32-1,9 55 1,-26 0-3,1 33 3,-9 27-1,9 24 0,7 10 2,10 3-3,7-8 1,50-33 0</inkml:trace>
    </iact:actionData>
  </iact:action>
  <iact:action type="add" startTime="117062">
    <iact:property name="dataType"/>
    <iact:actionData xml:id="d24">
      <inkml:trace xmlns:inkml="http://www.w3.org/2003/InkML" xml:id="stk24" contextRef="#ctx0" brushRef="#br0">11584 5190 0,'9'33'10,"7"-10"6,26 14-3,16-9 2,0 4-4,-1 1 2,-7-5 0,-9-9 1,-8-19 1,-8-14-4,-25 14 1</inkml:trace>
    </iact:actionData>
  </iact:action>
  <iact:action type="add" startTime="117848">
    <iact:property name="dataType"/>
    <iact:actionData xml:id="d25">
      <inkml:trace xmlns:inkml="http://www.w3.org/2003/InkML" xml:id="stk25" contextRef="#ctx0" brushRef="#br0">10849 4702 0,'0'18'11,"0"-4"3,0 14 0,0-14-2,0-9 1,16 4 0,9 5 0,0 14 0,8 23 2,-8 14-3,-9 0 2,1-18-1,-9-10 0,-8-56 2,0 19-5,0 0 3,0 10 0,0-10 0</inkml:trace>
    </iact:actionData>
  </iact:action>
  <iact:action type="add" startTime="118268">
    <iact:property name="dataType"/>
    <iact:actionData xml:id="d26">
      <inkml:trace xmlns:inkml="http://www.w3.org/2003/InkML" xml:id="stk26" contextRef="#ctx0" brushRef="#br0">10774 4943 0,'17'0'16,"8"-4"-8,24-19 5,17-10 0,0-9 2,-16-4-3,-50 46 1</inkml:trace>
    </iact:actionData>
  </iact:action>
  <iact:action type="add" startTime="118989">
    <iact:property name="dataType"/>
    <iact:actionData xml:id="d27">
      <inkml:trace xmlns:inkml="http://www.w3.org/2003/InkML" xml:id="stk27" contextRef="#ctx0" brushRef="#br0">12205 5046 0,'8'32'11,"-8"6"2,16 27 0,1 0 0,8-33 0,0-22 1,8-20 1,8-8-4,-8-1 3,0 1 0,0-20-1,9 1-1,-18 0 1,-40 55 0,24-59 0,-8 41 3,-25-38-5,25 38 1,0 0 2,-59-23-1,59 23 0,-73 0 0,73 0 0,0 0 2,-91 19-1</inkml:trace>
    </iact:actionData>
  </iact:action>
  <iact:action type="add" startTime="119526">
    <iact:property name="dataType"/>
    <iact:actionData xml:id="d28">
      <inkml:trace xmlns:inkml="http://www.w3.org/2003/InkML" xml:id="stk28" contextRef="#ctx0" brushRef="#br0">12527 4860 0,'8'14'10,"1"-5"5,7 14-1,1 5-1,8 5 8,-9-5-15,9-10 5,-8-13 6,-1-10-8,-8-4 4,0 0 1,9 4 0,0 5-2,-26 0 1,18-28 0,-9 28 0,0 0 3,16-46-5,-16 46 2,0 0 0,25-66 0,-25 66 4,0 0-8,33-37 4,-33 37 1,50 10 0,-50-10 0,41 46-3,-41-46 2,0 0 0,0 0 0</inkml:trace>
    </iact:actionData>
  </iact:action>
  <iact:action type="add" startTime="120234">
    <iact:property name="dataType"/>
    <iact:actionData xml:id="d29">
      <inkml:trace xmlns:inkml="http://www.w3.org/2003/InkML" xml:id="stk29" contextRef="#ctx0" brushRef="#br0">13321 4488 0,'0'0'13,"0"0"-2,-8-14 3,-17 4-1,0 1 1,0 4-3,0 5 2,-8 14 1,-8 5 1,8 4-1,0 10-3,8 4 2,17 5-1,16-65 2,-8 23 3,0 0-8,0 0 5,17 41 0,-17-41-1,33 19 4,-33-19-9,57-9 5,-57 9 0,0 0 3,50-37-5,-50 37 2,0 0 0,0 0 0,0 0 3,41-52-7,-41 52 5,0 0-1,17-18 1,-17 18 3,8 28-8,9 37 4,-1 23 1,9 1 0,-18-24-1,11 4-1,-2-3 1,-16-66-1,25 74 4,-25-74-5,42 65 2,-42-65 0,57 42 1,-57-42 1,59 0-4,-59 0 2,41-47 0,-41 47 1,16-93-2,-16 93 1,-25-97 1,-24 22 1,49 75-2,-75-60-2,75 60 1,0 0 1,-91-23 0,91 23 4,0 0-6,0 0 0</inkml:trace>
    </iact:actionData>
  </iact:action>
  <iact:action type="add" startTime="121272">
    <iact:property name="dataType"/>
    <iact:actionData xml:id="d30">
      <inkml:trace xmlns:inkml="http://www.w3.org/2003/InkML" xml:id="stk30" contextRef="#ctx0" brushRef="#br0">13585 4590 0,'-8'19'11,"8"-10"2,0 5 0,0-10 1,0 10 2,0 10-6,0 4 3,8 4 1,17-13-2,8-10 2,25-9 0,-25-14-2,-8-14 1,-41 42 0,16-14 3,24-42-1,-24 42-7,-8-46 6,8 46 0,-33-28-1,33 28-2,0 0 4,-66-23-2,66 23-1</inkml:trace>
    </iact:actionData>
  </iact:action>
  <iact:action type="add" startTime="123683">
    <iact:property name="dataType"/>
    <iact:actionData xml:id="d31">
      <inkml:trace xmlns:inkml="http://www.w3.org/2003/InkML" xml:id="stk31" contextRef="#ctx0" brushRef="#br0">17157 5618 0,'9'14'11,"-1"-10"3,9-4-1,-9-23 1,-16 0-1,-1 4 0,-24 15-1,-8 8 3,-9 6-2,-8-6 4,-8-4-8,-8-4 4,-9-6 1,42 10 0,-50-9-3,0 0 2,0 4 1,-18 0-1,3 15 3,-10-1-6,-57 19 4,57-19-2,-8-4 1,-9-5 2,1 14-3,8 14 2,-16 4-1,7 10 0,1-5 0,8 5-1,8 9 1,9 10 2,24-1-2,9-4-1,16-5 1,16-13-1,9-6 1,8 1 6,1-15-10,24-4 4,0-5 0,8 1 0,0-10 4,-8 0-8,0-5 4,0 5 1,0 0 0,0 0 3,0 0-9,-16-9 6,16 9-2,0 0 4,-25-33-5,25 33 1,-17-56 3,17 56-3,-8-74 4,8 74-7,0 0 5,0-84-1,0 84 0,0 0 4,0 0-7,0 0 2,8-42 3,-8 42-2,0 5-1,0-5 1,0 51 1,0-51 1,-8 93-1,8-93-4,0 0 3,0 93 0,0-93 1,0 0 2,17 75-6,-17-75 3,49 32 1,9-32-1,25-23-1,-83 23 1,74-19 1</inkml:trace>
    </iact:actionData>
  </iact:action>
  <iact:action type="add" startTime="127669">
    <iact:property name="dataType"/>
    <iact:actionData xml:id="d32">
      <inkml:trace xmlns:inkml="http://www.w3.org/2003/InkML" xml:id="stk32" contextRef="#ctx0" brushRef="#br0">17794 5399 0,'0'19'11,"-8"-5"2,-9 4 0,1 1 1,-1 0-1,17 22 2,8 20-3,1 13 1,-9 15 0,0-1 0,-9-13-1,1-6 3,8-8-2,-8-5-1,8-5 3,0 0-4,0-74 3,0 23-2,0 0 2,0 0 2</inkml:trace>
    </iact:actionData>
  </iact:action>
  <iact:action type="add" startTime="128129">
    <iact:property name="dataType"/>
    <iact:actionData xml:id="d33">
      <inkml:trace xmlns:inkml="http://www.w3.org/2003/InkML" xml:id="stk33" contextRef="#ctx0" brushRef="#br0">17629 5441 0,'-9'5'10,"9"-5"3,-8 0 1,33-14 2,16-5-5,34-4 3,16 9-3,8 0 4,0 0-4,1-5 4,-10 6-2,1-1 2,-16 0-2,-26 4-2,-17 6 2,-22-1 0,-27 19 0,-8 23 4,25-37-8</inkml:trace>
    </iact:actionData>
  </iact:action>
  <iact:action type="add" startTime="128535">
    <iact:property name="dataType"/>
    <iact:actionData xml:id="d34">
      <inkml:trace xmlns:inkml="http://www.w3.org/2003/InkML" xml:id="stk34" contextRef="#ctx0" brushRef="#br0">17819 5888 0,'8'28'13,"17"-15"-1,8 6 2,17-24-2,8-18 2,-1 5 3,-57 18-9</inkml:trace>
    </iact:actionData>
  </iact:action>
  <iact:action type="add" startTime="128824">
    <iact:property name="dataType"/>
    <iact:actionData xml:id="d35">
      <inkml:trace xmlns:inkml="http://www.w3.org/2003/InkML" xml:id="stk35" contextRef="#ctx0" brushRef="#br0">18199 6153 0,'0'4'11,"0"-4"2,0 0 1,17-9-2,-1 4 2,26-4 0,-9 0-1,0-5-1,-8-9 2,-17-1-1,-16 6 0,-9 4 2,1 9-4,24 10 2,-50-5 0,42 0 0,-57 14 3,57-14-5,-58 42 2,58-42 1,-41 55 0,41-55-3,0 70 2,0-70 0,41 56 1,-41-56 1,66 37-4,-66-37 2,83 10-1,-83-10 2</inkml:trace>
    </iact:actionData>
  </iact:action>
  <iact:action type="add" startTime="130044">
    <iact:property name="dataType"/>
    <iact:actionData xml:id="d36">
      <inkml:trace xmlns:inkml="http://www.w3.org/2003/InkML" xml:id="stk36" contextRef="#ctx0" brushRef="#br0">18977 5850 0,'-17'19'11,"0"0"2,-24 13 1,0-4-2,8 0 1,16-9 3,9-1-5,8 5 3,15 10-2,3-5 1,-2-5 0,9-9 0,8-19 1,-49 5-1,57-23 0,-41 23 0,50-37 0,-50 37 0,0 0 0,41-56 0,-41 56 1,0 0 0,0-46-2,0 46 1,0 0 0,0 0 1</inkml:trace>
    </iact:actionData>
  </iact:action>
  <iact:action type="add" startTime="130621">
    <iact:property name="dataType"/>
    <iact:actionData xml:id="d37">
      <inkml:trace xmlns:inkml="http://www.w3.org/2003/InkML" xml:id="stk37" contextRef="#ctx0" brushRef="#br0">19711 5497 0,'0'-9'10,"-7"4"3,-9-14 0,-1-4 3,-8-5-5,0 0 2,-16 14 0,-9 5 1,1 23-1,-1 5 0,1 18 1,7 5-1,26 4 0,24-69-1,-16 83 1,8-60 3,8 79-6,9 14 3,6 0 2,-5-9-2,-18 0 1,0-5-2,0-79 1,0 0-1,0 79 5,0-79-6,0 0 2,0 28 0,16-47-1</inkml:trace>
    </iact:actionData>
  </iact:action>
  <iact:action type="add" startTime="131147">
    <iact:property name="dataType"/>
    <iact:actionData xml:id="d38">
      <inkml:trace xmlns:inkml="http://www.w3.org/2003/InkML" xml:id="stk38" contextRef="#ctx0" brushRef="#br0">19233 5809 0,'8'18'10,"9"-9"4,24-4-1,17-14 3,33-5-5,8-9 2,-99 23-1</inkml:trace>
    </iact:actionData>
  </iact:action>
  <iact:action type="add" startTime="131670">
    <iact:property name="dataType"/>
    <iact:actionData xml:id="d39">
      <inkml:trace xmlns:inkml="http://www.w3.org/2003/InkML" xml:id="stk39" contextRef="#ctx0" brushRef="#br0">20093 5492 0,'8'10'12,"0"-6"1,9 6 0,24-10 1,25-5-2,9-4 3,-1-10-4,-16-4 2,-58 23 0</inkml:trace>
    </iact:actionData>
  </iact:action>
  <iact:action type="add" startTime="132068">
    <iact:property name="dataType"/>
    <iact:actionData xml:id="d40">
      <inkml:trace xmlns:inkml="http://www.w3.org/2003/InkML" xml:id="stk40" contextRef="#ctx0" brushRef="#br0">21002 5525 0,'0'4'6,"9"-8"8,-9-1 1,0-4-2,-25 0-1,-18-5 2,-5 4-2,-2 10 1,1 24 1,-1 8-1,0 15-1,9 4 1,8 9 1,49-92 1,-40 111-3,24-79 1,-10 79-1,10-79 4,26 93-6,-26-93 5,58 93-2,16-28 1,9-28 0,-83-37-4,83 5 4,-83-5-2,83-33 2,-1-23 2,-7-13-6,-26-10 3,-24 9 0,-25 5 1,-25 0 3,25 65-9,-49-61 6,-26 15 0,1 8 0,-42 6-3,58 37 3,9 9-2,15 13 1,10-8 3,24-19-6</inkml:trace>
    </iact:actionData>
  </iact:action>
  <iact:action type="add" startTime="132773">
    <iact:property name="dataType"/>
    <iact:actionData xml:id="d41">
      <inkml:trace xmlns:inkml="http://www.w3.org/2003/InkML" xml:id="stk41" contextRef="#ctx0" brushRef="#br0">20853 5902 0,'0'27'11,"17"-13"3,8 14-1,16-9 2,0 9-5,1 9 3,-9-4 2,-8-19-3,0-24 1,-25 10 0</inkml:trace>
    </iact:actionData>
  </iact:action>
  <iact:action type="add" startTime="133310">
    <iact:property name="dataType"/>
    <iact:actionData xml:id="d42">
      <inkml:trace xmlns:inkml="http://www.w3.org/2003/InkML" xml:id="stk42" contextRef="#ctx0" brushRef="#br0">21581 5860 0,'-8'18'11,"0"-8"3,-1 4 0,-7-10 5,-1-8-5,-9 8-9,11 10 8,-2 19 2,17 13-3,0-9 1,9-18 0,7-19 3,1 0-2,-27 5-4,53-10 2,-43 5 2,49-14 0,-49 14-2,50-42 2,-50 42-1,0 0 2,33-51-2,-33 51-2,0 0 2,0 0 0,-17-46 0,17 46 4,0 0-8</inkml:trace>
    </iact:actionData>
  </iact:action>
  <iact:action type="add" startTime="133886">
    <iact:property name="dataType"/>
    <iact:actionData xml:id="d43">
      <inkml:trace xmlns:inkml="http://www.w3.org/2003/InkML" xml:id="stk43" contextRef="#ctx0" brushRef="#br0">21829 5864 0,'-8'33'12,"0"-1"7,8 29-11,0-15 5,0-8 0,8-15 1,0-9-2,17-9 1,0-15 2,-9-13-3,1-14 3,8-5-4,-1 19 3,-32 37-2,8-14 1,0 0 5,0 0-9,25-10 5,-25 10-1,16 24 1,-16-24-3,0 0 2,0 0 0,0 0 1,25 23 1,-25-23-4</inkml:trace>
    </iact:actionData>
  </iact:action>
  <iact:action type="add" startTime="134609">
    <iact:property name="dataType"/>
    <iact:actionData xml:id="d44">
      <inkml:trace xmlns:inkml="http://www.w3.org/2003/InkML" xml:id="stk44" contextRef="#ctx0" brushRef="#br0">22697 5929 0,'0'-4'11,"0"-5"2,0-5 1,-16-10-2,8 1 2,-17 0-2,-8-5 1,-17 0 5,0 9-9,1 10 4,7 18 1,-7 5-1,16 10-1,49-34 2,-49 47-1,33-37 0,-16 42 2,16-42-4,16 47 3,-16-47-2,50 37 2,-50-37 0,83 14-1,-83-14 0,82-14-1,-82 14 2,0 0-1,0 0-1,0 0 1,66-32 0,-66 32 1,0 0-2,0 0 2,25-10-1,-25 20-1,-16 36 5,-9 28-7,8 1 4,1 9-1,7-10 0,1 10 4,25-1-8,8-4 5,-25-79 1,41 75-3,-41-75 5,41 46-8,17-41 4,-58-5 0,50-37 2,-50 37-4,25-79 2,-25-5-1,-34 0 2,-23 19 1,-10 19-3,-32-15 1,50 38-1,7 4 1,26 10 0,16 9 0</inkml:trace>
    </iact:actionData>
  </iact:action>
  <iact:action type="add" startTime="135620">
    <iact:property name="dataType"/>
    <iact:actionData xml:id="d45">
      <inkml:trace xmlns:inkml="http://www.w3.org/2003/InkML" xml:id="stk45" contextRef="#ctx0" brushRef="#br0">23068 6088 0,'-15'9'11,"-2"-4"2,-16 4 2,17-4-3,7-5 1,-7 4 1,0 1-2,-1 23 1,17 9 0,8 0 0,1 5 3,15-23-5,9-19 2,-49-5 1,65-9-1,-49 14-1,50-42 1,-50 42 0,25-56 2,-25 56-1,-25-69-3,25 69 2,-58-52 0,58 52 0</inkml:trace>
    </iact:actionData>
  </iact:action>
  <iact:action type="add" startTime="136643">
    <iact:property name="dataType"/>
    <iact:actionData xml:id="d46">
      <inkml:trace xmlns:inkml="http://www.w3.org/2003/InkML" xml:id="stk46" contextRef="#ctx0" brushRef="#br0">19200 6804 0,'49'18'11,"1"-8"3,66 8 0,24-22-2,9-10 0,0-9 4,0-1-5,8 6 6,17 8-7,7 10 3,1 5 0,17 0 1,-1-1-2,9-8 6,24-1-9,26-4 5,-1-5 0,17-10-3,-8 11 2,-17 8 0,-42 14 0,-206-9 2</inkml:trace>
    </iact:actionData>
  </iact:action>
  <iact:action type="add" startTime="141793">
    <iact:property name="dataType"/>
    <iact:actionData xml:id="d47">
      <inkml:trace xmlns:inkml="http://www.w3.org/2003/InkML" xml:id="stk47" contextRef="#ctx0" brushRef="#br0">15371 7399 0,'17'19'11,"0"4"2,7 10 1,8-10-1,-6-14 0,7-9 0,0 0 1,25 0 0,0 0-2,17 0 1,-9-9 0,0-19 1,-8-5 3,0-4-8,-9 0 4,-7-10 1,-67 71-1,74-89-1,-49 65 1,33-79 1,-33 79-2,25-103 5,-17-4-8,-8 107 4,-16-97 0,16 97 1,-41-98 4,-26 33-9,-7 0 3,-9 23 1,17 23 1,0 5-2,-25 5 1,17 4 0,-9 10 2,9 4-1,-50 19-3,41 5 3,8 13-2,-7 15 1,16 13 4,-1 5-6,26 0 2,16-9 0,17-5 0,8 0 4,17-14-9,7 5 6,9-9-2,9-1 4,24-9-5,0-9 3,17-4-2,16-6 1,-8-4 4,25-14-7,-9-4 4,9-10-2,-116 14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33:03.570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8040">
    <iact:property name="dataType"/>
    <iact:actionData xml:id="d0">
      <inkml:trace xmlns:inkml="http://www.w3.org/2003/InkML" xml:id="stk0" contextRef="#ctx0" brushRef="#br0">20845 8994 0,'-8'5'11,"0"-5"2,-9 9 0,9-9 0,0-4 0,-1-19 2,-7-10-3,-1 5 1,1-4 2,-1-1-3,1 10 3,-17-1-5,-1 6 4,51 27-1,-58-32 1,41 23-3,-58-33 4,58 33-2,-75-42 1,-7 1-1,-18-1-1,1 14 1,25 5 0,-9-1 0,83 24 3,-74-14-5,74 14 2,-83-9 0,83 9 1,-83-19-1,-9 10-2,92 9 4,-106-14-2,106 14 0,-91-14-1,91 14 1,-83-9 1,83 9-2,-91 5 3,91-5-3,-91 9 2,-8 10-1,8-6 0,0-8 3,17-5-6,-9 5 3,17 9 1,-8 9 0,74-23-1,-83 37-1,83-37 1,-91 42 1,0 5 0,-50 32-3,67-42 3,8 5-1,16 4 0,9 5 3,0-4-6,7-5 3,-7 4-1,8 1 3,8-1 0,-8 1-4,9 4 1,-10 5 2,-7-10 0,-9 5-2,17-9 1,17 5 1,-1 9 0,25-84-1,-32 93-1,24-65 1,-25 79 0,25-79 0,-25 88 4,25-88-7,-16 103 3,16-103 0,-17 102 1,17-102-2,-8 102 1,8-102 0,-17 93 1,17-93 0,0 103-3,0-103 2,17 97 1,-17-97-2,16 98 4,-16-98-6,25 102 4,-25-102-1,25 93 1,-25-93 3,33 89-8,-33-89 3,25 93 3,-25-93-2,33 88-1,-33-88 2,58 88-1,-58-88 0,41 84 1,-41-84-2,42 79 1,-42-79 0,49 89 1,-49-89 1,41 88-4,-41-88 2,58 84 0,-58-84 2,66 79-5,-66-79 4,67 74-1,-67-74 1,66 65 0,-66-65-3,66 65 3,-66-65 0,66 56-2,-66-56 3,66 47-3,-66-47 1,83 37 0,-83-37 0,74 28 1,-74-28-2,83 28 1,-83-28 2,83 23-3,-83-23 1,74 19 0,-74-19 0,73 23 0,-73-23 2,84 14-4,-84-14 3,0 0-1,83 9 0,-83-9 2,82 5-4,-82-5 1,91 4 1,-91-4 1,91-4-2,-91 4 3,83-10-2,-83 10 0,91-14 1,-91 14-2,83-23 1,-83 23 0,0 0 0,82-18 2,-82 18-3,83-28 1,-83 28 0,91-19 0,-91 19 0,83-28 0,-83 28-1,83-32 3,-83 32-1,82-38-2,-82 38 1,74-37 0,-74 37 0,67-37 2,-67 37-4,74-42 3,-74 42-2,0 0 2,66-51 1,-66 51-5,58-47 4,-58 47-1,0 0 1,74-55-2,-74 55 1,75-65 1,-75 65 1,74-61-3,-74 61 0,75-65 1,-75 65 0,74-61 1,-74 61 1,0 0-5,66-65 4,-66 65-1,66-60 1,-66 60-2,0 0 1,58-75 0,-58 75 2,42-79-1,-42 79-3,0 0 1,41-74 3,-41 74-4,0 0 3,41-84-1,-41 84 1,33-74-2,-33 74 2,25-79 3,-25 79-9,25-79 6,-25 79 0,8-75-1,-8 75-1,17-88 2,-17 88-1,8-79-1,-8 79 3,9-84-3,-9 84 1,0-93 1,0 93-1,-9-88 3,9 88-6,-25-98 3,25 98 0,-24-84 1,24 84-2,-34-83 1,34 83 0,-33-89 1,33 89-1,-33-93 0,33 93-1,-33-97 1,33 97 1,-41-103 2,8 20-5,-25 13 2,0 9-1,0 1 3,0-1 1</inkml:trace>
    </iact:actionData>
  </iact:action>
  <iact:action type="add" startTime="11571">
    <iact:property name="dataType"/>
    <iact:actionData xml:id="d1">
      <inkml:trace xmlns:inkml="http://www.w3.org/2003/InkML" xml:id="stk1" contextRef="#ctx0" brushRef="#br0">20506 8711 0,'17'9'12,"-1"10"0,26 23 2,15 4 0,-7 1 0,0-6-3,-1 1 2,-7 14 0,7 14 0,-7 9 1,-9 9-1,-9 10 0,-7 4 0,-9 10 0,1 9 3,7 18-5,9 6 2,-25-145-1</inkml:trace>
    </iact:actionData>
  </iact:action>
  <iact:action type="add" startTime="15595">
    <iact:property name="dataType"/>
    <iact:actionData xml:id="d2">
      <inkml:trace xmlns:inkml="http://www.w3.org/2003/InkML" xml:id="stk2" contextRef="#ctx0" brushRef="#br0">9071 6557 0,'8'19'11,"-1"-10"2,3 15 0,-2-24 1,0-5-2,0-4 1,26 9 1,-1 0-2,-9 4 2,18 1-1,-1-10 0,0 10 2,9 0-4,-75-5 2,90 0 1,-65 0-1,76-5 2,-76 5-4,83-5 2,-83 5 0,124 0 2,-34-4-4,10 8 2,-100-4 2,99 0-2,-16-4 0,8-6-1,0 6 2,-9-10-2,-7 4 1,16 1 2,33 4-3,-42 5 1,1 14 0,-10-9 0,11 4 1,7-4-2,8 0 1,0-1 1,1-4 0,-9 0-2,0 5 1,0 0 0,16-5 1,-8 0 1,0-5-5,1 5 4,-1 5-1,17-5 0,-9-10 3,1 1-5,-9-5 1,0 14 1,0 5 1,1 9 3,-1-5-7,-8-4 2,0-10 2,-9 5 0,18-5-3,-1 5 2,-99 0 0</inkml:trace>
    </iact:actionData>
  </iact:action>
  <iact:action type="add" startTime="17574">
    <iact:property name="dataType"/>
    <iact:actionData xml:id="d3">
      <inkml:trace xmlns:inkml="http://www.w3.org/2003/InkML" xml:id="stk3" contextRef="#ctx0" brushRef="#br0">5532 7678 0,'-8'5'11,"-1"-5"3,9 5-1,9-10 0,15 0 0,18 1 0,-1 4 1,9 4-2,16-4 1,-8-4 2,0-1-1,8-9-3,-17 14 2,-73 0 0,98 0 1,9 5 2,-1-1-7,18 1 6,-18-5-2,1 0 0,0 0 4,-2-5-8,11-9 4,8-4 0,32-1 1,-33 19-2,0-5 2,9 5-1,-1-9-2,1 0 6,-1 0-7,1 9 3,8 9 1,-1-4-1,-7-1 2,-9 5-4,-8 10 2,8 4 0,9-4 1,-9-14 1,8-10-4,-7 0 3,15 1-2,-7 4 2,8 0-1,-1 0-1,-7 0 1,-1-5 1,1 5 1,-1 0-3,9 0 1,0 5-1,0-1 3,-9-4-4,1 0 3,-1 0-1,9 0 1,0 0-1,8 0-2,-17 5 3,-8 4-1,9 10 0,-1-19 3,9-5-6,8 1 4,-16 4-1,-1 4 0,1 6 3,7-1-6,-7-14 4,-1 1-1,1-1 1,-17 5 2,0 0-6,0 0 3,0 5 0,0-10 1,8 5-2,-8 5 2,0 4-2,0-5 1,0-13 2,8 0-4,-99 9 2</inkml:trace>
    </iact:actionData>
  </iact:action>
  <iact:action type="add" startTime="25189">
    <iact:property name="dataType"/>
    <iact:actionData xml:id="d4">
      <inkml:trace xmlns:inkml="http://www.w3.org/2003/InkML" xml:id="stk4" contextRef="#ctx0" brushRef="#br0">5656 6767 0,'17'9'12,"7"-4"1,1 4 2,8-14-3,0-4 1,9-5 1,7 9-3,18-4 3,7 0 0,0 4-2,17 10 4,9-1-5,-1-4 2,16 10 0,1-10 1,8 0-3,0-10 3,-124 10-1</inkml:trace>
    </iact:actionData>
  </iact:action>
  <iact:action type="add" startTime="53886">
    <iact:property name="dataType"/>
    <iact:actionData xml:id="d5">
      <inkml:trace xmlns:inkml="http://www.w3.org/2003/InkML" xml:id="stk5" contextRef="#ctx0" brushRef="#br0">19018 9920 0,'8'28'12,"1"0"1,7 37 1,0 0-1,9 10 0,-8 13-1,-9 23 2,0 10 0,-16-14-2,8-9 4,8-14-5,1-10 1,-9-32 2,0-42-1,0 0 2</inkml:trace>
    </iact:actionData>
  </iact:action>
  <iact:action type="add" startTime="54269">
    <iact:property name="dataType"/>
    <iact:actionData xml:id="d6">
      <inkml:trace xmlns:inkml="http://www.w3.org/2003/InkML" xml:id="stk6" contextRef="#ctx0" brushRef="#br0">18960 9901 0,'8'-4'9,"1"4"4,-1-5 0,-8-4 0,8 0 3,17-10-5,8-4 3,25-15-2,24 6 2,9 9-2,-8 18 2,-8 10-1,-34-10 0,-41 5 2</inkml:trace>
    </iact:actionData>
  </iact:action>
  <iact:action type="add" startTime="54648">
    <iact:property name="dataType"/>
    <iact:actionData xml:id="d7">
      <inkml:trace xmlns:inkml="http://www.w3.org/2003/InkML" xml:id="stk7" contextRef="#ctx0" brushRef="#br0">19109 10329 0,'8'28'11,"0"0"2,34 9 1,7-32 2,26-42-6,6-14 4,3 9 0,-26 23-1,-58 19-2</inkml:trace>
    </iact:actionData>
  </iact:action>
  <iact:action type="add" startTime="55003">
    <iact:property name="dataType"/>
    <iact:actionData xml:id="d8">
      <inkml:trace xmlns:inkml="http://www.w3.org/2003/InkML" xml:id="stk8" contextRef="#ctx0" brushRef="#br0">19167 10911 0,'16'14'9,"9"0"4,25 0 2,24-19-1,9-14 0,-1-9-4,1 5 3,-17-14 0,-66 37 1</inkml:trace>
    </iact:actionData>
  </iact:action>
  <iact:action type="add" startTime="55749">
    <iact:property name="dataType"/>
    <iact:actionData xml:id="d9">
      <inkml:trace xmlns:inkml="http://www.w3.org/2003/InkML" xml:id="stk9" contextRef="#ctx0" brushRef="#br0">19547 9446 0,'17'14'11,"-9"-14"2,17-10 0,-9-22 1,17-5-2,32 4 2,3-4-1,6 4 0,1 5 3,-18 14-5,-24 19 1,-16 23 1,-25 23 1,-25 14 2,-25 19-7,-9 4 6,-7-4-3,16 4 3,9-9-3,32-4 1,25-15 0,34-18 0,7 5 3,9-15-5,-8-9 2,-50-23 0</inkml:trace>
    </iact:actionData>
  </iact:action>
  <iact:action type="add" startTime="56209">
    <iact:property name="dataType"/>
    <iact:actionData xml:id="d10">
      <inkml:trace xmlns:inkml="http://www.w3.org/2003/InkML" xml:id="stk10" contextRef="#ctx0" brushRef="#br0">20043 10208 0,'0'19'12,"0"-5"1,0-14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35:36.157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3756">
    <iact:property name="dataType"/>
    <iact:actionData xml:id="d0">
      <inkml:trace xmlns:inkml="http://www.w3.org/2003/InkML" xml:id="stk0" contextRef="#ctx0" brushRef="#br0">12635 3813 0,'16'0'11,"-16"-4"2,17 4 0,-1-5 1,9 0 0,8 5 0,17-9-3,16 9 2,17 5 0,16-1 2,0-4-4,17 5 4,-1-5-2,9 0-1,17 0 3,16 0-4,9 0 2,7 0 1,9 0 0,25 0 0,0-5-2,16 15 1,8-1 0,9 10 0,8-6 2,8-3-4,-16-15 3,8-4-1,-8-5 0,8 0-2,0 5 3,-8-1-1,-17 6 0,-16-6 2,-33 10-3,-25 5 2,-34 9-2,-40 5 2,-75-19 0</inkml:trace>
    </iact:actionData>
  </iact:action>
  <iact:action type="add" startTime="15081">
    <iact:property name="dataType"/>
    <iact:actionData xml:id="d1">
      <inkml:trace xmlns:inkml="http://www.w3.org/2003/InkML" xml:id="stk1" contextRef="#ctx0" brushRef="#br0">19357 2660 0,'8'74'12,"-1"24"1,3 74 0,-10-14-1,-17-56 2,-8-32-1,9-19 1,-1 10 1,9-1-5,8-60 4</inkml:trace>
    </iact:actionData>
  </iact:action>
  <iact:action type="add" startTime="15461">
    <iact:property name="dataType"/>
    <iact:actionData xml:id="d2">
      <inkml:trace xmlns:inkml="http://www.w3.org/2003/InkML" xml:id="stk2" contextRef="#ctx0" brushRef="#br0">19150 2334 0,'8'33'10,"17"-10"5,25 0-1,33-41-3,16-28 3,16-20-2,1 10 3,8 15-3,-25 3 0,17 10 2,-17 5-1,-16 0 2,-25 9-3,-41 5 1,-17 9 0</inkml:trace>
    </iact:actionData>
  </iact:action>
  <iact:action type="add" startTime="15841">
    <iact:property name="dataType"/>
    <iact:actionData xml:id="d3">
      <inkml:trace xmlns:inkml="http://www.w3.org/2003/InkML" xml:id="stk3" contextRef="#ctx0" brushRef="#br0">19522 2902 0,'0'28'10,"17"-24"6,24 6-3,50-38-1,33-10 1,-8 10 0,-25 10-1,-33 5 2,-58 13-2</inkml:trace>
    </iact:actionData>
  </iact:action>
  <iact:action type="add" startTime="16156">
    <iact:property name="dataType"/>
    <iact:actionData xml:id="d4">
      <inkml:trace xmlns:inkml="http://www.w3.org/2003/InkML" xml:id="stk4" contextRef="#ctx0" brushRef="#br0">19522 3464 0,'25'0'13,"8"-9"0,42-14 0,32-14 1,0-1-2,-16 15 3,-16 0-4,-9-14 2,-66 37-1</inkml:trace>
    </iact:actionData>
  </iact:action>
  <iact:action type="add" startTime="16392">
    <iact:property name="dataType"/>
    <iact:actionData xml:id="d5">
      <inkml:trace xmlns:inkml="http://www.w3.org/2003/InkML" xml:id="stk5" contextRef="#ctx0" brushRef="#br0">20316 2897 0,'0'9'11,"0"1"4,0 13-3,8 10 2,9 13-2,-1 19 1,9 0 2,-8-4-4,-1-10 3,-16-19-1,0-18 0,0-18 3,8-15-6,-16 24 3,25-52 1,-9-13 0,17-15-2,0-8 1,-25 83 1,33-79 0,-33 79-1,49-70-1,-49 70 2,66-46-1,-66 46 0,67-15 3,-67 15-6,41 33 3,-41-33-1,33 74 2,-33-74 1,17 98-4,-17-98 2,25 102 1,-25-102-1,0 0-1,41 56 1,-41-56 1</inkml:trace>
    </iact:actionData>
  </iact:action>
  <iact:action type="add" startTime="16971">
    <iact:property name="dataType"/>
    <iact:actionData xml:id="d6">
      <inkml:trace xmlns:inkml="http://www.w3.org/2003/InkML" xml:id="stk6" contextRef="#ctx0" brushRef="#br0">21102 2878 0,'0'-9'10,"0"9"4,16 0 0,9 9-1,-8-9 0,-1-4 0,9-10 2,8 4-3,33 6-1,8-10 6,-16-14-6,-16-28 2,-19 0 0,-38 89 0,30-98 1,-15 65-2,-23-42 1,-19 14 1,42 28-1,-74 0 0,74 0 0,-83 47 0,25 18 1,25 18 0,33 1-3,0-84 3,33 75-1,-33-75 0,58 79 2,-58-79-4,75 55 2,-75-55-1,74 19 2,-16-42 2,-9-38-6</inkml:trace>
    </iact:actionData>
  </iact:action>
  <iact:action type="add" startTime="17521">
    <iact:property name="dataType"/>
    <iact:actionData xml:id="d7">
      <inkml:trace xmlns:inkml="http://www.w3.org/2003/InkML" xml:id="stk7" contextRef="#ctx0" brushRef="#br0">21788 2553 0,'-8'0'14,"-1"9"-3,-7 0 2,-1 19 1,1 29-1,-1 26 2,1 19-4,40-13 2,-7-29 0,-1-37 2,-7-27-4,-9-20 2,0-8 1,16-10-1,9-19 1,0-8-3,0 4 4,8 9-2,16 0-1,17 5 4,17 14-5,8 9 2,-8 14 0,-9 9 1,-16 14 1,-17-4-4,-16-5 2,-25 0 1</inkml:trace>
    </iact:actionData>
  </iact:action>
  <iact:action type="add" startTime="18060">
    <iact:property name="dataType"/>
    <iact:actionData xml:id="d8">
      <inkml:trace xmlns:inkml="http://www.w3.org/2003/InkML" xml:id="stk8" contextRef="#ctx0" brushRef="#br0">22697 2385 0,'-8'-4'11,"-8"4"4,-9 0-4,-17 4 3,1 10-1,-9 10-1,9 13 3,8 9-3,8 19 2,17 1 0,8-11-2,8-17 3,9-15-4,-26-37 2,9 14 0,34 5 1,-34-5 1,41-38-4,17-12 2,-58 50 0,49-75 2,-49 75-4,0 0 2,0 0 1,0 0-1,42-47 3,-42 47-6,33 14 4,-8 33-3,-9 36 3,1 15-2,-17-5 3,-10-5-2,-13 5 0,-10 10 0,-1-6 0,-7 6 0,41-103 0,0 0-1,0 0 4,0 0-4,-33 46 1,8-46 0,17-102 1,41 0 0,0 9-3,8 9 4,-7 10-3,-34 74 1</inkml:trace>
    </iact:actionData>
  </iact:action>
  <iact:action type="add" startTime="18848">
    <iact:property name="dataType"/>
    <iact:actionData xml:id="d9">
      <inkml:trace xmlns:inkml="http://www.w3.org/2003/InkML" xml:id="stk9" contextRef="#ctx0" brushRef="#br0">23177 2302 0,'0'23'11,"-8"5"1,8 18 3,8 6-4,0 9 4,0-6-1,9-9-2,-9-18 2,1-13-2,7-30 1,9-8 0,8-19 0,0-9 3,-50 74-5,59-88 2,-42 65 1,49-74-1,-49 74 0,0 0-1,0 0 2,0 0 0,58-42-1,-8 33-1,-9 50 2,-16 34-2,-8-1 1,-1 19 4,1 10-7,-17 13 3,-17 0 0,-8-14-1,25-102 3,-24 107-3,24-107 1,0 0 1,0 0-1,-25 38 3,8-43-6,9-56 2,49-101 2,9 55 0,8 4-1,16-8 0,-8 18 1,9 9-2,-9 10 4,-66 74-7</inkml:trace>
    </iact:actionData>
  </iact:action>
  <iact:action type="add" startTime="20461">
    <iact:property name="dataType"/>
    <iact:actionData xml:id="d10">
      <inkml:trace xmlns:inkml="http://www.w3.org/2003/InkML" xml:id="stk10" contextRef="#ctx0" brushRef="#br0">20167 4297 0,'-8'5'11,"0"-5"2,-1-10 0,-15-13 1,-1 0 0,-8 13-2,8 15 3,-8 18-4,-9 15 2,1 8 0,0 5 1,16 0 1,0-4-4,42-75 3,-17 89-1,16-1 0,-16-60 1,25 74-2,-25-74 1,42 98 0,-42-98 0,32 102 2,-32-102-4,17 121 3,-17-121-1,0 121 2,-33-14-3,-17-28 1,-24-37-1,74-42 1,-66 9 2,66-9-4,0 0 3,0 0-1,0 0 1,-50-27 0</inkml:trace>
    </iact:actionData>
  </iact:action>
  <iact:action type="add" startTime="21196">
    <iact:property name="dataType"/>
    <iact:actionData xml:id="d11">
      <inkml:trace xmlns:inkml="http://www.w3.org/2003/InkML" xml:id="stk11" contextRef="#ctx0" brushRef="#br0">20647 3860 0,'0'9'11,"8"0"2,-8 10 2,0 9-1,0 28-1,0 41-1,0 24 2,8 23-2,9 1 0,-1-20 1,1-18 1,-17-23 0,0-33 1,-8-23-5,8-9 4,0 4-1,8 0 1,-16-9-3,8-14 2</inkml:trace>
    </iact:actionData>
  </iact:action>
  <iact:action type="add" startTime="21564">
    <iact:property name="dataType"/>
    <iact:actionData xml:id="d12">
      <inkml:trace xmlns:inkml="http://www.w3.org/2003/InkML" xml:id="stk12" contextRef="#ctx0" brushRef="#br0">20481 4650 0,'17'10'11,"-1"-10"2,26 0 2,24-24-4,17 6 2,16 9 0,17 9 1,-9-14 1,-8-33-4,-99 47 2</inkml:trace>
    </iact:actionData>
  </iact:action>
  <iact:action type="add" startTime="21787">
    <iact:property name="dataType"/>
    <iact:actionData xml:id="d13">
      <inkml:trace xmlns:inkml="http://www.w3.org/2003/InkML" xml:id="stk13" contextRef="#ctx0" brushRef="#br0">21515 4181 0,'-25'28'11,"0"9"2,-33 9 0,-8 1 0,0-1 1,8 10-2,9 9 1,32 14 1,26-4-1,23-1 1,2-23-2,7-18 1,8-28 0,18-29 1,7-32 1,9-13-4,-1 4 2,-24-1 0,-16 11 1,-42-1-2,-33 5 2,-9 4-1,-16 19 0,-8 10 2,8 18-4,9 9 3,7 0-1,18 1 0,24-10 0</inkml:trace>
    </iact:actionData>
  </iact:action>
  <iact:action type="add" startTime="22325">
    <iact:property name="dataType"/>
    <iact:actionData xml:id="d14">
      <inkml:trace xmlns:inkml="http://www.w3.org/2003/InkML" xml:id="stk14" contextRef="#ctx0" brushRef="#br0">21813 4218 0,'0'18'11,"0"1"3,8 18-1,7 14-1,11 5 2,7-5 0,9-13 0,-18-15-3,-15-18 3,-18-10-2,1-14 3,8-23-4,8-9 3,9 23-1,-17 28 1,33-69 0,-33 69-3,66-66 3,-66 66 0,83-74-2,-83 74 3,91-56-3</inkml:trace>
    </iact:actionData>
  </iact:action>
  <iact:action type="add" startTime="22797">
    <iact:property name="dataType"/>
    <iact:actionData xml:id="d15">
      <inkml:trace xmlns:inkml="http://www.w3.org/2003/InkML" xml:id="stk15" contextRef="#ctx0" brushRef="#br0">22780 3962 0,'-17'14'11,"-7"-5"2,-18 10 4,-16 0-6,1 4 1,7 14 2,25 10-2,9 18 4,16 0-6,0-9 4,24-24 0,1-18-1,17-19 1,-59 5-2,58-18 1,-41 18 0,50-51 1,-50 51 1,41-79-5,-41 79 3,0 0 0,0 0 1,0 0-2,32-61 2,-32 61 0,18-18-1,-18 18 2,16 32-4,-16-32 1,25 74 2,-25-74-1,50 75 2,-50-75-4,66 42 3,-66-42-2</inkml:trace>
    </iact:actionData>
  </iact:action>
  <iact:action type="add" startTime="23428">
    <iact:property name="dataType"/>
    <iact:actionData xml:id="d16">
      <inkml:trace xmlns:inkml="http://www.w3.org/2003/InkML" xml:id="stk16" contextRef="#ctx0" brushRef="#br0">23433 3795 0,'-16'-5'11,"-1"5"3,-16 0 3,-8 9-8,0 1 5,-1 13-2,9 14 2,16 5-2,17 0 1,0 0 1,9-19-1,-1-14 1,9-13-2,-26 4 1,42-24 1,-33 24-1,42-42 3,-42 42-6,49-55 4,-49 55-2,0 0 2,0 0-2,58-33 2,-58 33-2,50 19 3,-25 41-1,-9 38-3,-16 4 3,-8 5-2,0 5 1,-26 4 1,-7-4-2,-8-10 1,49-102 1,-58 84 1,58-84-2,0 0-2,-50 28 2,0-42 0,17-42 1,25-37 0,33-42-2,16 47 1,-41 88 1</inkml:trace>
    </iact:actionData>
  </iact:action>
  <iact:action type="add" startTime="24176">
    <iact:property name="dataType"/>
    <iact:actionData xml:id="d17">
      <inkml:trace xmlns:inkml="http://www.w3.org/2003/InkML" xml:id="stk17" contextRef="#ctx0" brushRef="#br0">23739 3860 0,'17'14'11,"-1"-5"4,26 5-1,15-19-3,1-18 2,8-14 0,9-5 3,-17 5-6,-8-5 3,-26 5 1,-24 0-1,-33 13 3,-25 20-5,-33 13 1,-8 19 2,8 14 0,17 9-3,41 14 4,33 5-3,41-1 2,33-3 0,9-6-2,8-13 1,-91-47-1</inkml:trace>
    </iact:actionData>
  </iact:action>
  <iact:action type="add" startTime="25356">
    <iact:property name="dataType"/>
    <iact:actionData xml:id="d18">
      <inkml:trace xmlns:inkml="http://www.w3.org/2003/InkML" xml:id="stk18" contextRef="#ctx0" brushRef="#br0">21259 5897 0,'-9'9'11,"1"-4"2,-8-5 0,-9-5 1,-8 1 0,-9 8 0,-7 10-3,-9 28 2,-8 14 1,8 14-1,8 13 2,17-4-3,33-9 1,9-5-1,15-4 3,18-10-4,-1-14 3,17-9-1,8-14 1,0-9 0,8-29-2,-7-13 1,-10-37 0,-15-24 0,-17-18 2,-9-10-3,-16 19 0,0 0 2,-8-9-1,-9-5-1,-7 9 1,-18 10 0,9 23 1,-16 23 0,49 56-2</inkml:trace>
    </iact:actionData>
  </iact:action>
  <iact:action type="add" startTime="26026">
    <iact:property name="dataType"/>
    <iact:actionData xml:id="d19">
      <inkml:trace xmlns:inkml="http://www.w3.org/2003/InkML" xml:id="stk19" contextRef="#ctx0" brushRef="#br0">21788 6055 0,'25'14'11,"8"-19"3,41 1-2,-8-20 1,-16-8 0,-17-10 0,-25-4 2,-24 4-3,-9 4 1,-33 11 0,-16 13 1,-9 14-2,-8 14 1,16 18 0,18 24 1,24 4 0,24 15-2,34 9 1,25 4 0,24-14 0,9-18 2,8-28-4,0-19 4,0-23-2,0-9 0,-17-14 2,-8-24-4,-66 61 1</inkml:trace>
    </iact:actionData>
  </iact:action>
  <iact:action type="add" startTime="26498">
    <iact:property name="dataType"/>
    <iact:actionData xml:id="d20">
      <inkml:trace xmlns:inkml="http://www.w3.org/2003/InkML" xml:id="stk20" contextRef="#ctx0" brushRef="#br0">22408 5646 0,'-8'18'11,"0"20"2,-17 13 3,0 9-4,17 1 0,16-6 1,8 1 1,18-9-1,15-10-1,-8-14 2,9-13 0,8-29-1,8-18 1,-16-19-3,-17-18 3,-9-10-1,-7 5 0,-9 0 2,-8 0-3,-8 18 0,-9 15 3,1 18-3,16 28 1</inkml:trace>
    </iact:actionData>
  </iact:action>
  <iact:action type="add" startTime="26944">
    <iact:property name="dataType"/>
    <iact:actionData xml:id="d21">
      <inkml:trace xmlns:inkml="http://www.w3.org/2003/InkML" xml:id="stk21" contextRef="#ctx0" brushRef="#br0">23127 5488 0,'0'23'12,"9"0"1,7 28 4,1 10-7,7 18 2,-7 0 2,0-5-1,-1-27-1,1-29 3,-1-36-3,1-33 2,-1-19 0,-16 70-2</inkml:trace>
    </iact:actionData>
  </iact:action>
  <iact:action type="add" startTime="27273">
    <iact:property name="dataType"/>
    <iact:actionData xml:id="d22">
      <inkml:trace xmlns:inkml="http://www.w3.org/2003/InkML" xml:id="stk22" contextRef="#ctx0" brushRef="#br0">23053 5069 0,'0'0'11,"8"0"1,-8 0 1</inkml:trace>
    </iact:actionData>
  </iact:action>
  <iact:action type="add" startTime="27771">
    <iact:property name="dataType"/>
    <iact:actionData xml:id="d23">
      <inkml:trace xmlns:inkml="http://www.w3.org/2003/InkML" xml:id="stk23" contextRef="#ctx0" brushRef="#br0">23665 5339 0,'0'9'13,"-9"0"-2,1 1 2,-8-6 1,-9 6 1,-8 22-4,0 15 2,0 13 1,24 1-2,9-1 2,17 1-2,8-15 2,16-23-1,-8-18 0,25 4 1,25-9-2,-83 0 1,74 0 1,-74 0-1</inkml:trace>
    </iact:actionData>
  </iact:action>
  <iact:action type="add" startTime="28164">
    <iact:property name="dataType"/>
    <iact:actionData xml:id="d24">
      <inkml:trace xmlns:inkml="http://www.w3.org/2003/InkML" xml:id="stk24" contextRef="#ctx0" brushRef="#br0">24045 5357 0,'8'24'10,"1"-10"4,7 9 0,9-14-3,8-18 4,17-19-2,16-9 0,0 0 1,-8-5-2,-33 0 1,-9 0 0,-32 5 0,-9 13 3,33 38-6,-58-28 4,-24 33 0,0 14-1,7 27 1,26 10-3,16 4 3,25-74-1,25 75 1,16-19-1,34-10 0,16-18-1,0-23 2,-8-15 0</inkml:trace>
    </iact:actionData>
  </iact:action>
  <iact:action type="add" startTime="28872">
    <iact:property name="dataType"/>
    <iact:actionData xml:id="d25">
      <inkml:trace xmlns:inkml="http://www.w3.org/2003/InkML" xml:id="stk25" contextRef="#ctx0" brushRef="#br0">21366 7199 0,'33'10'13,"0"-6"1,50-8-4,16-20 4,25-18 0,17-13 1,33-6-4,24-23 2,50-18 0,25-14 1,41-28-3,33 13 4,34-3-2,-9 17 0,-17 15 0,-42 18-1,-313 84 2</inkml:trace>
    </iact:actionData>
  </iact:action>
  <iact:action type="add" startTime="55932">
    <iact:property name="dataType"/>
    <iact:actionData xml:id="d26">
      <inkml:trace xmlns:inkml="http://www.w3.org/2003/InkML" xml:id="stk26" contextRef="#ctx0" brushRef="#br0">2911 3762 0,'0'5'11,"0"-1"2,0 6 0,-8-6 0,16-4-1,0 0 2,9 5-1,16 9 2,0-5-1,0 5-3,8-4 3,1-10-2,-1-5 3,-66 5-4,91-5 2,-66 5 1,83 0-1,-83 0 2,99 0-4,-99 0 2,116 5 1,-116-5-2,116 5 4,-1-5-6,-15 0 4,-18-10 0,-7 1-1,-9 0-1,8-10 1,-8 5 0,9 9 0,8 15 3,32 13-5,-24-23 2,-16-14 1,-1 5-2,-8 4 3,9 5-4,7 0 3,1 5-1,0-5 0,-2 4 2,11 1-4,-1 4 2,0 1 0,0-1 1,8-4 1,1 4-4,-1-9 2,-8-5 0,8-4 2,0 9-3,17-5 1,0 5 1,0-9-2,8-14 4,-17 9-5,9 0 1,-17 9 0,0 0 3,-8-4-3,0 0 2,-16 4-1,-1 5 0,-74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36:58.958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6714">
    <iact:property name="dataType"/>
    <iact:actionData xml:id="d0">
      <inkml:trace xmlns:inkml="http://www.w3.org/2003/InkML" xml:id="stk0" contextRef="#ctx0" brushRef="#br0">14470 10655 0,'-8'14'10,"0"-5"4,-9 0 0,17-9-1,9-18 0,15 9 0,1-1 0,0 10 0,8 5 2,8-5-3,9 0 3,8 0-3,0 0 3,-25-14-4,33-9 2,8-1 0,1-3 0,7 17 3,-7 10-5,7 0 3,9 5-2,0-5 3,9-5-4,40 5 2,-32 0 0,-9 5 0,-8-5 3,0-5-5,8-4 1,0 14 2,9-5-1,-9 4 1,0 1-2,-8 0 1,8 4 0,9 0 1,-1 14-2,1-4 2,-1-14-2,-8-5 3,17-5 0,0 5-5,8 5 4,8 4-1,-16 0-1,0 1 5,-9-1-7,9 0 3,0-9 0,8 5 1,-8-5 2,16-5-6,-16 1 3,8 4 0,-17 4 1,1-4-2,-1-4 2,9-10-2,8-10 2,0 10 0,17 5-3,-17 9 3,0-5-1,-9 1-1,1-6 5,0 1-6,0 0 2,-2-5-1,-5 5 2,7-1-2,-2 6 1,-5-1 1,-10 0 0,-8-9 0,-8 5-2,8-5 1,8-4 0,8 18 0,17 27 4,-16 1-8,-108-28 4</inkml:trace>
    </iact:actionData>
  </iact:action>
  <iact:action type="add" startTime="45176">
    <iact:property name="dataType"/>
    <iact:actionData xml:id="d1">
      <inkml:trace xmlns:inkml="http://www.w3.org/2003/InkML" xml:id="stk1" contextRef="#ctx0" brushRef="#br0">14173 12385 0,'8'9'12,"-8"10"0,0 28 2,8-10-1,0-9 1,24-14-2,2-5 2,0 0-3,7-9 3,0-9 0,9-14-1,-9-5 1,-8 4-2,-49 38 1,16-14 0,0 0 1,16-37-2,-16 37 2,0 0-1,0-56 0,0 56 1,-16-46-2,16 46 2,0 0-2,-58-47 1,58 47 2,0 0-3,-66-18 2,66 18-3,0 0 3,-75 23 1,75-23-5,0 0 3,-49 47 1,49-47 0,-17 65-1,17-65-1,0 0 3,0 0-3,25 60 2,-25-60-2,0 0 2,50 14-1,-50-14 0,0 0 3,41-28-6,-41 28 3,0 0 0,0 0 2,16-51-2,-16 51-1,0 0 2,0 0-2,-24-37 2,24 37-2,0 0 1,-25 4 1,25-4-2,0 0 3,0 0-4,0 0 3,-17 28-2,17-28 3,0 0-4,0 0 3,0 0 0,17 33-1,-17-33 0,0 0-1,0 0 2,8 5-1,-8-5 0,-25-5 3,25 5-6</inkml:trace>
    </iact:actionData>
  </iact:action>
  <iact:action type="add" startTime="47091">
    <iact:property name="dataType"/>
    <iact:actionData xml:id="d2">
      <inkml:trace xmlns:inkml="http://www.w3.org/2003/InkML" xml:id="stk2" contextRef="#ctx0" brushRef="#br0">14520 12390 0,'16'4'12,"-7"1"1,7 0 0,9 4 1,8-9-2,0 0 2,17 5 0,8 4-2,8-4 1,16-1 0,18-8 2,-9-1-4,8 5 1,0-9 3,0 9-1,9-5-1,-1 5-1,9 0 1,-9-5 1,18-4-1,-10 0 0,-7-10 0,-9 10 0,-8 0 1,-17 4-1,-16 0-1,-16 1 2,-9 4-2,-9 0 1,-7-5 1,-9 0-2,-8 1 2,0 4-1,-8 0 0,8 0 2,0 0-5,-25 0 4,25 0-1,-49 0 2,49 0-1,-75 14-3,75-14 2,-91 23 1,91-23-1,-82 42-1,82-42 2,-67 65 0,67-65-2,0 0 4,-16 60-5,32-13 1,34-10 2,33-23-1,16-9 3,0-15-6,0-8 4,1-1-2,-100 19 1,82-32 0,-82 32 0,83-47 0,-83 47 1,25-70 0,-34-18-2,-48 4 1,-43 10 1,1 32-2,99 42 2,-91-42-2,91 42 2,0 0-1,-41-42 0,41 42 0</inkml:trace>
    </iact:actionData>
  </iact:action>
  <iact:action type="add" startTime="48324">
    <iact:property name="dataType"/>
    <iact:actionData xml:id="d3">
      <inkml:trace xmlns:inkml="http://www.w3.org/2003/InkML" xml:id="stk3" contextRef="#ctx0" brushRef="#br0">17215 11613 0,'-8'19'11,"8"4"3,0 23-1,8 6 0,9-1 0,-17 5 0,0 9 3,-17 18-6,9 10 3,8 0 1,8 0 0,1-9-2,7-9 1,1-20 0,-1-17 0,1-29 2,-1-32-3,-16-42 1,0 65 0</inkml:trace>
    </iact:actionData>
  </iact:action>
  <iact:action type="add" startTime="48720">
    <iact:property name="dataType"/>
    <iact:actionData xml:id="d4">
      <inkml:trace xmlns:inkml="http://www.w3.org/2003/InkML" xml:id="stk4" contextRef="#ctx0" brushRef="#br0">17182 11683 0,'0'4'9,"0"1"4,25-5 0,8-14 0,17-4 4,8-1-8,24 0 6,9 10-3,8 4 2,1 15 0,-26 4-3,-16-14 2,-58 0 1</inkml:trace>
    </iact:actionData>
  </iact:action>
  <iact:action type="add" startTime="49099">
    <iact:property name="dataType"/>
    <iact:actionData xml:id="d5">
      <inkml:trace xmlns:inkml="http://www.w3.org/2003/InkML" xml:id="stk5" contextRef="#ctx0" brushRef="#br0">17331 12227 0,'25'19'11,"0"-5"2,41 9 0,0-14 1,7-18-1,-73 9-1</inkml:trace>
    </iact:actionData>
  </iact:action>
  <iact:action type="add" startTime="49403">
    <iact:property name="dataType"/>
    <iact:actionData xml:id="d6">
      <inkml:trace xmlns:inkml="http://www.w3.org/2003/InkML" xml:id="stk6" contextRef="#ctx0" brushRef="#br0">17654 12534 0,'0'28'9,"0"0"4,16 14 0,25-24 1,1-22-2,-1-10 1,0-14 0,-16-5 0,-8 10 2,-9 0-3,-16-1 1,-17 6 1,-16-5-2,16 18 4,25 5-6,0 0 4,-50-5-1,50 5 1,-49 37 1,40 19-4,42 23 2,25 0 0,8-41 1,1-11-2</inkml:trace>
    </iact:actionData>
  </iact:action>
  <iact:action type="add" startTime="51091">
    <iact:property name="dataType"/>
    <iact:actionData xml:id="d7">
      <inkml:trace xmlns:inkml="http://www.w3.org/2003/InkML" xml:id="stk7" contextRef="#ctx0" brushRef="#br0">18563 13911 0,'-8'0'11,"8"4"2,-17 1 0,1 9 1,7 0 0,-7 0-1,-2 4 0,3-4-1,7 0 2,-1 0-2,1-4 4,-8-6-5,-1 6 3,25-15-1,-8 5 1,0 0-1,-16 23-1,16-23 2,0 0-2,0 0 2,-9 33 0,9-33-2,25 32 1,-25-32 0,42 23 1,-42-23-2,66-9 1,-66 9 1,0 0-2,0 0 2,49-46-2,-49 46 1,0 0 0,9-51 0,-9 51 3,-25-47-6,25 47 4,-58-33 0,58 33-2,0 0 1,-66 0 2,66 0-4,0 0 3,0 0 1,-33 28-4,33-28 3,0 0 0,8 38-3,-8-38 5,0 0-5,41 32 3,-41-32 0,0 0-2,75 5 3,-75-5-4,0 0 3,41-33-2,-41 33 2,0 0-1,0-32-1,0 32 1,-41-19 1,41 19 0,0 0-3,0 0 2</inkml:trace>
    </iact:actionData>
  </iact:action>
  <iact:action type="add" startTime="52336">
    <iact:property name="dataType"/>
    <iact:actionData xml:id="d8">
      <inkml:trace xmlns:inkml="http://www.w3.org/2003/InkML" xml:id="stk8" contextRef="#ctx0" brushRef="#br0">18530 14041 0,'-17'5'14,"9"4"-3,-8 5 2,6 0 2,28-10-2,23-4 0,9-9-1,16-5 2,-8-4-2,-8 8 3,-1 1-3,17 9 1,9-5 0,-34 5 0,42 0 2,8 10-3,0-1 1,-9 5 1,9-14-1,0-14 1,0 5-3,66-5 3,-58 0 0,1 9-2,7-4 4,1 4-5,-1 5 2,-8 0 0,-24 5 0,-9-5-2,-8 0 5,-17 0-4,-16 0 1,-17 0 1,-8 4-2,0 1 1,-16 9-1,7 0 3,-15-5 0,32-13-4,-41 8 2,33-4 0,-58 10 1,58-10-2,-74 23 1,74-23 1,-83 32-1,83-32 2,0 0-4,0 0 2,0 0 1,-66 51-1,66-51 1,0 0-1,-25 52-1,50-20 2,33-9-1,16-27-2,-74 4 2,74-23 1,-74 23-1,0 0 1,67-42-1,-67 42 0,33-65 0,-17-10 0,-32 1 1,-17-1-2,33 75 2,-58-69-1,58 69 0,0 0 3,-50-66-6,50 66 3</inkml:trace>
    </iact:actionData>
  </iact:action>
  <iact:action type="add" startTime="53599">
    <iact:property name="dataType"/>
    <iact:actionData xml:id="d9">
      <inkml:trace xmlns:inkml="http://www.w3.org/2003/InkML" xml:id="stk9" contextRef="#ctx0" brushRef="#br0">20977 13139 0,'-8'32'10,"0"1"4,8 27-2,-8-4 3,16-14-4,-8 14 3,0-5-2,8 19 3,-8 13-1,0 6-3,-16 4 2,-1 0 1,1-14 0,-1-9-3,1-15 3,16-17 0,8-29-1,17-37 1,-25 28-3</inkml:trace>
    </iact:actionData>
  </iact:action>
  <iact:action type="add" startTime="54043">
    <iact:property name="dataType"/>
    <iact:actionData xml:id="d10">
      <inkml:trace xmlns:inkml="http://www.w3.org/2003/InkML" xml:id="stk10" contextRef="#ctx0" brushRef="#br0">20812 13078 0,'17'28'13,"7"-9"0,18 13 1,24-23-3,17-4 2,8-5 0,0 0 1,-1 9 0,-7-4-2,-17-5 2,-34-19-1,-22-22 1,-20-11-2,10 52 1</inkml:trace>
    </iact:actionData>
  </iact:action>
  <iact:action type="add" startTime="54437">
    <iact:property name="dataType"/>
    <iact:actionData xml:id="d11">
      <inkml:trace xmlns:inkml="http://www.w3.org/2003/InkML" xml:id="stk11" contextRef="#ctx0" brushRef="#br0">21011 13715 0,'16'28'12,"9"5"1,33 27-1,0-18 1,-9-33 1,1-18 2,-25-10-5,-9 10 2,1 9 0,-17 0 1</inkml:trace>
    </iact:actionData>
  </iact:action>
  <iact:action type="add" startTime="54739">
    <iact:property name="dataType"/>
    <iact:actionData xml:id="d12">
      <inkml:trace xmlns:inkml="http://www.w3.org/2003/InkML" xml:id="stk12" contextRef="#ctx0" brushRef="#br0">21350 14055 0,'16'18'11,"1"15"5,32 37-6,-16-1 4,9-27-2,-9-42 3,-8-18-4,8-6 3,-9 1-1,-15 0 1,-9-10 0,-17-8-2,-16 8 1,50 52-1,-17-19 2,-50-28 2,50 28-6,-51-5 4,-5 24-1,6 27 1,50-46-2,0 70 1,33 0 1,25-5-1,33-9 1,-91-56-2,91 37 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42:18.61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25554">
    <iact:property name="dataType"/>
    <iact:actionData xml:id="d0">
      <inkml:trace xmlns:inkml="http://www.w3.org/2003/InkML" xml:id="stk0" contextRef="#ctx0" brushRef="#br0">4928 7581 0,'-8'9'11,"8"5"2,8 9 0,1-4 2,-9-15-2,8-8-1,-8-6 1,0 10 1,16 10-1,9-1 2,8-4-3,1-5 1,15 4 0,-74-4 0,83 5 2,-58-5-5,74 5 3,-74-5 1,91 9 1,17-4-4,-9-1 3,0 6-2,1-1 2,-9 9 0,-9-4-2,1-4 2,8-1-1,0-9 1,58-14-2,-50 9 0,0 15 1,0 4 0,1-5 1,7-9 2,-16 0-6,0-5 3,0-9 0,-25 14 1,-16 5-2,-9 9 2,-8 5 0,-8-6-1,0-8 3,16-10-6,-8-4 2,-33 9 1</inkml:trace>
    </iact:actionData>
  </iact:action>
  <iact:action type="add" startTime="26460">
    <iact:property name="dataType"/>
    <iact:actionData xml:id="d1">
      <inkml:trace xmlns:inkml="http://www.w3.org/2003/InkML" xml:id="stk1" contextRef="#ctx0" brushRef="#br0">7492 7818 0,'-25'18'11,"8"-4"3,-24 10-1,8-6-1,25 1 2,8-1-1,-17-4 2,-24-4-4,8 4 1,0 0 2,24-10 0,18 1-3,-1 0 2,-16-5 1,8 0 0,24 0 0,-24 0-2,50 0 1,8-14 0,-58 14 1,74-28 0,-74 28-2,0 0 1,0 0 0,75-38 0,-75 38 3,0 0-6,33-51 3,-33 5 0,-50 9 1,-24-5-2,-9 9 2,9-4-1,-9-5 0,0 5 1,9 9-2</inkml:trace>
    </iact:actionData>
  </iact:action>
  <iact:action type="add" startTime="27732">
    <iact:property name="dataType"/>
    <iact:actionData xml:id="d2">
      <inkml:trace xmlns:inkml="http://www.w3.org/2003/InkML" xml:id="stk2" contextRef="#ctx0" brushRef="#br0">4325 6809 0,'0'9'11,"0"0"2,0-4 0,-9-5 0,9-19 0,-8-9 0,8-9 2,-8-5-3,8-18 2,0-1-1,8-13-1,-8-15 1,-8-13 2,8-9-3,8-15 2,9 5-2,-1 5 3,-7 4-2,-1-4-1,8 9 1,-7-5-1,7 10 3,1 4 0,-1 19-5,-16 14 4,0 14-1,-8 9 1,16 10-2,-8 4 0,9 9 2,-18 28-1,9-9 1,0 0-2,25 0 0,-25 0 1,17 38 1,-17-38-1,23 60 1,-23-60-1,34 88 0,-34-88 0,25 93 0,-25-93 0,0 0 0,33 89 1,-33-89 0,0 0-2,0 0 2,0 0-1,25 37-1,-25-37 4,25-14-5,-17-42 2,-8-32 1,-8-1-1,8 89-1,-8-79 2,8 79-2,-25-79 1,25 79 2,-41-69-3,41 69 1,-58-52-1,-17 20 3,1 50-1,8 24-3,0 23 2,16 14 1,0-9-1</inkml:trace>
    </iact:actionData>
  </iact:action>
  <iact:action type="add" startTime="29424">
    <iact:property name="dataType"/>
    <iact:actionData xml:id="d3">
      <inkml:trace xmlns:inkml="http://www.w3.org/2003/InkML" xml:id="stk3" contextRef="#ctx0" brushRef="#br0">3465 7413 0,'-8'14'11,"-1"-5"2,-7 10 0,-9-10 1,-8-4-1,-8 0 2,-9-1-4,0-4 3,-8-4-1,9-1-1,-9-4 3,-16-1-3,-1 10 2,25 5-2,-32 0 2,-9-10 2,0 0-7,0-9 5,-8 14-1,0-4 1,-59-6-1,51 6 0,-9-1 0,17 5 0,8 5 1,0 4-2,0 0 1,0-4 1,8 0-1,1-5 1,24 9-3,0 5 3,9-9-2,15-10 2,18-4-2,8-1 2,8 1 0,8 4-1,0-4 1,-8 9-3,17-14 3,-17 14-2,41-28 3,25-9-1,0 0-2,-66 37 1,83-51 0,-83 51 0,66-51 2,-66 51-4,0 0 3,0 0-2,0 0 2,40-66 0,-40 66-2,0-55 2,0 55-2,-40-24 3,-26 29-4,-9 32 3,75-37-2,-57 65 3,57-65-2,-58 75-1,58-75 3,-41 102-3,41-102 1,0 107 2,32-5-4,18-23 2,16-13-1,-66-66 3,66 46-2,-66-46 0</inkml:trace>
    </iact:actionData>
  </iact:action>
  <iact:action type="add" startTime="31038">
    <iact:property name="dataType"/>
    <iact:actionData xml:id="d4">
      <inkml:trace xmlns:inkml="http://www.w3.org/2003/InkML" xml:id="stk4" contextRef="#ctx0" brushRef="#br0">4068 8176 0,'9'19'11,"-9"-6"2,-9 6 0,9-14-1,0 9 3,0 18 0,0 24-4,9 9 1,-1-4 3,0-1-1,-8-9-3,-8 19 2,-9 0 1,1 13-1,-1 6 2,17 18-4,0 23 2,9 10 0,-18 4 0,-7-9 3,-9 23-5,8-5 2,9-9 0,0-23 2,0-18-4,-2-10 3,10-5-1,-7-13 0,14-10 1,3-19-2,-10-13 1,8-29 0,0-13 0,-8-5 2,0 9-5,0-4 4,0-19-1,0 38 1,17-71 2,-1-23-6,1-9 3,16-4 0,0 22 2,-33 75-4,0 0 3,41-56 0,-41 56-2,0 0 3,0 0-4,0 0 2,50-23 1,-50 23-2,41 28 4,-16 37-4,-17 19 1,-16 9 0,8-93 0,-25 88-1,25-88 1,-25 98 0,25-98 1,-24 93 0,24-93-2,0 0 1,0 0 1,-50 60-2,50-60 3,-50 38-4,50-38 3,-57-10-1,-18-36 1,1-10 1,16-23-5,0 0 3,8 0 1,-8 0-1,9-10 0</inkml:trace>
    </iact:actionData>
  </iact:action>
  <iact:action type="add" startTime="37894">
    <iact:property name="dataType"/>
    <iact:actionData xml:id="d5">
      <inkml:trace xmlns:inkml="http://www.w3.org/2003/InkML" xml:id="stk5" contextRef="#ctx0" brushRef="#br0">4895 7250 0,'0'10'11,"0"-1"2,9 10 0,-9-10 0,-9-9 0,9-5 0,0 1 0,0-1 1,0 5-1,9 5 0,-1-1 0,17 1 2,-1-5-3,-32 0 0,8 0 2,41-5 0,-41 5-2,50-14 2,-50 14-1,0 0-1,66-14 4,-66 14-6,0 0 4,83-18 0,-83 18-2,0 0 3,0 0-3,0 0 2,50-19-3,-50 19 3,0 0-2,0 0 2,0 0-1,24 0 0,-24 0 1,0 0-2,0 0 1,0 0 1,17 0-2,-17 0 3,0 0-3,0 0 1,0 28 0,0 23 1,0 10 1,0 18-4,0-79 2,0 79 0,0-79 1,0 79-2,0-79 1,0 0 1</inkml:trace>
    </iact:actionData>
  </iact:action>
  <iact:action type="add" startTime="43187">
    <iact:property name="dataType"/>
    <iact:actionData xml:id="d6">
      <inkml:trace xmlns:inkml="http://www.w3.org/2003/InkML" xml:id="stk6" contextRef="#ctx0" brushRef="#br0">13081 7576 0,'-8'9'11,"0"5"3,-9 19 0,9-10-2,16-23 2,0-5 1,17-9-5,8 14 4,8 0-1,-7 10 1,-10-15-2,18 0 2,7 5-1,-17 0-1,27-4 4,7-1-5,9-9 1,-9 14 2,7 0 0,19 9 1,-1-9-4,0 0 2,8 0 0,34 5 1,-34-10-2,-8-9 1,16 10 1,1 4-1,8 4 0,-1-8-1,-7-1 1,-17-4 1,8 4-1,-8 10 3,0 0-6,-33 4 3,-8 5 1,-17-10-1,-10-8-1,-5-6 2,-2 6-1,1 8 0,-17 15 2,0-10-3,0 1 1,0-15 1,0 5-2,0 0 3,0 0-3,0-9 0,0 9 2,0 0-1,0 0 3,0 0-6,-8 0 3,8 0 1,0 0-1,0 0-1,0 0 1,0-10 0,0 10 1,0 0 0,0 0-2,0 0 1,0-14 1,0 14-2,0 0 4,0 0-6,0 0 3,-17 0 0</inkml:trace>
    </iact:actionData>
  </iact:action>
  <iact:action type="add" startTime="45418">
    <iact:property name="dataType"/>
    <iact:actionData xml:id="d7">
      <inkml:trace xmlns:inkml="http://www.w3.org/2003/InkML" xml:id="stk7" contextRef="#ctx0" brushRef="#br0">12387 5199 0,'-9'14'10,"9"5"3,-8-1 0,8 1 1,-8-5-2,8 9 1,-17 19 2,9 14-3,8 4 3,8 10-4,-8-5 2,8 5 1,-16 0 0,0 0 0,-8 9-2,16 4 1,0 6 0,0-1 0,-9-4 3,-7-5-6,7-9 4,1-10-1,8-4 1,-8-10-2,8 6 1,8-6 0,0 1 1,-8-10 0,0-60-3,0 23 2,9 51 1,-9-51-2,0 0 4,0 0-6,0 0 3,16 32 0</inkml:trace>
    </iact:actionData>
  </iact:action>
  <iact:action type="add" startTime="46742">
    <iact:property name="dataType"/>
    <iact:actionData xml:id="d8">
      <inkml:trace xmlns:inkml="http://www.w3.org/2003/InkML" xml:id="stk8" contextRef="#ctx0" brushRef="#br0">11659 7511 0,'0'9'11,"-8"-4"2,8 9 1,-9-5-1,-7-4 0,-9-1 1,0-8-1,-8 4-1,0-5 2,-8 10-2,0 9 2,-18-5 2,2 5-6,24-9 3,-35-1 0,-13 1 1,-2-5-2,-8 14 2,0 0 0,-8 0-2,8-5 4,-8 0-6,0-13 3,-50-10 1,41-10-1,1 10 2,-1 10-3,-8 13 1,9 0-1,-1 5 2,9-14-2,8 0 1,0-4 0,1 4 1,15 4 0,1 1-2,16 4 1,58-9 0</inkml:trace>
    </iact:actionData>
  </iact:action>
  <iact:action type="add" startTime="47766">
    <iact:property name="dataType"/>
    <iact:actionData xml:id="d9">
      <inkml:trace xmlns:inkml="http://www.w3.org/2003/InkML" xml:id="stk9" contextRef="#ctx0" brushRef="#br0">11510 7595 0,'0'9'10,"-8"5"4,0 14-2,-1-10 3,1-13-3,0-10 3,16 5-3,9-4 0,-1 4 3,-8-5-4,-8 5 3</inkml:trace>
    </iact:actionData>
  </iact:action>
  <iact:action type="add" startTime="48079">
    <iact:property name="dataType"/>
    <iact:actionData xml:id="d10">
      <inkml:trace xmlns:inkml="http://www.w3.org/2003/InkML" xml:id="stk10" contextRef="#ctx0" brushRef="#br0">11593 7534 0,'-9'37'12,"-7"-9"2,-2 28 0,-14-33-3,-1-13 3,-16-6 0,-1 19-2,-8 10 3,0-5-3,9-14 0,16-9 2,24-10-1,18 5 2,-9 0-5,0 0 5,0 0-3,0 0 2,16 14-1,-16-14 0,33 18 0,25-8 1,8-1 0,-66-9-2,75-19 1,-75 19 1,74-27-2,-74 27 4,66-33-3,-66 33-4,0 0 5,0 0 0,58-51 0,-58 51-3,17-61 3,-17 61-2,-17-60 2,17 60-2,-50-51 3,-24 9-2,8 0 1,0-5 0,8-13-4,-8 0 4,66 60-1,-66-61 0,66 61 4,-67-65-8</inkml:trace>
    </iact:actionData>
  </iact:action>
  <iact:action type="add" startTime="49155">
    <iact:property name="dataType"/>
    <iact:actionData xml:id="d11">
      <inkml:trace xmlns:inkml="http://www.w3.org/2003/InkML" xml:id="stk11" contextRef="#ctx0" brushRef="#br0">12329 6795 0,'-8'18'12,"-1"-4"3,1-5-4,16-13 2,1-10 0,15-5 1,-7-9-2,16 5 2,15-10 0,11 1-2,7-10 3,-8 5-3,0 4 1,-91 52-1,83-75 3,-50 56-4,0 0 3,0 0 0,0 0-1,8-37 6,-8 37-13,-17 0 8,-24 23 0,-33 33-2,16 0 4,58-56-5,-66 60 2,66-60-1,-66 61 1,66-61 0,-75 65 0,75-65 0,0 0 1,0 0 0,-83 42-2,83-42 1,-66-5 0,17-32 1,16-38 0,33 75-2,-42-88 2,-7 28-1,49 60 0,-67-66 2,67 66-4</inkml:trace>
    </iact:actionData>
  </iact:action>
  <iact:action type="add" startTime="50428">
    <iact:property name="dataType"/>
    <iact:actionData xml:id="d12">
      <inkml:trace xmlns:inkml="http://www.w3.org/2003/InkML" xml:id="stk12" contextRef="#ctx0" brushRef="#br0">13122 7599 0,'0'9'12,"9"-4"1,-9 4 0,8-23 0,-8-4 0,8-10-1,9-5 3,8-4-4,16 0 4,17-5-2,8-9 0,-8 4 2,-9 10-4,-73 56 2,24-19 0,49-37 1,-49 37 0,0 0-2,17-24 1,-17 24 0,-25 10 1,-25 22 1,-32 24-4,7 5 2,17-1 0,0-4 1,1 4-2,57-60 1,-42 61 0,42-61 1,0 0-1,0 0 0,-8 42 0,8-42 0,25 28-1,-25-28 3,0 0-4,66 13 4,-66-13-3,91 28 2,-8 24 1,8 13-4,-9 9 2</inkml:trace>
    </iact:actionData>
  </iact:action>
  <iact:action type="add" startTime="51648">
    <iact:property name="dataType"/>
    <iact:actionData xml:id="d13">
      <inkml:trace xmlns:inkml="http://www.w3.org/2003/InkML" xml:id="stk13" contextRef="#ctx0" brushRef="#br0">12378 8278 0,'0'19'11,"0"9"2,-8 18 2,0 5-1,-1-4-3,1-5 3,0 18-2,0 19 1,0 14 0,-1 10 1,1 13-1,0 19 0,-1 4 2,1 6-4,0 3 2,-1 10 1,9 1-2,9-15 5,-9 0-6,0-28 1,0-13 2,0-20-1,0-8 1,0-43-2,0-32 0</inkml:trace>
    </iact:actionData>
  </iact:action>
  <iact:action type="add" startTime="52330">
    <iact:property name="dataType"/>
    <iact:actionData xml:id="d14">
      <inkml:trace xmlns:inkml="http://www.w3.org/2003/InkML" xml:id="stk14" contextRef="#ctx0" brushRef="#br0">12420 8301 0,'0'0'12,"0"5"0,-9-5 2,9 5 0,9 4-1,7 14 0,9 5 1,0 14-1,0 0-1,-9 4 1,1 6 0,-1-1 1,1-9 1,-26-66-4,9 24 2,0 0 0,0 0 1,25 38-2,-25-38 2,0 0-1,25 4 0,-25-4 1,0-37-2,0 37 1,-8-79 1,8 79-2,-25-98 4,25 98-5,-50-88 1,50 88 2,-49-56-1,49 56 1,-66-28-2,-1 28 2,-15 33-2,16 18 3,8 0-4,0 5 3,8 4-2,-8 1 3,0-10-2</inkml:trace>
    </iact:actionData>
  </iact:action>
  <iact:action type="add" startTime="61609">
    <iact:property name="dataType"/>
    <iact:actionData xml:id="d15">
      <inkml:trace xmlns:inkml="http://www.w3.org/2003/InkML" xml:id="stk15" contextRef="#ctx0" brushRef="#br0">18621 5916 0,'0'13'10,"0"-3"3,8 8 0,-8-8 0,-8-10 1,8-10-1,0 10 1,8 5-2,-16 9 3,0 5-3,-9 13 0,9 5 3,8-4-2,0-52 0,0 19 0,0 47 1,0-47-2,0 0 1,0 65 1,0-65-2,8 70 4,-8-70-5,0 93 2,0-93 0,8 111 1,-8-111 1,9 117-5,-9-117 4,8 130-2,8-14 1,-7-18 0,-1-10 0,0-13 0,1 8 2,-9-4 0,8 10-5,-8-1 4,0 5-1,0 47 0,0-57 2,8 6-4,-8 8 3,9 1-1,-9 0 1,8-5 1,8-5-5,-8 1 3,1-6 0,7-4 1,1 14-1,-17-9 0,0 0 0,0-1 0,0-3 3,-8 8-6,16-18 4,-8-10-1,8-4 1,-8 0-1,8 0-1,-8-5 1,-8-5-1,0 1 3,-9-1 0,9-18-5,8-46 4,0 18-1,0 0 0,0 0 0,0 27 0,0-27 1,0 0 0,0 0-1,0 0-1,0 10 1,0-10 1,0 0-1,0 0-1,0 0 2,8 4 0,-8-4-2,0 0 2,0 0-2,0 0 1,0-4 1,0 4-2,0 0 2,0 0-2,0 0 2,0 0-1,0 0 0,0 0 1,0 0-3,0 0 2,0 9 2,0-9-2,0 0 2,0 0-5</inkml:trace>
    </iact:actionData>
  </iact:action>
  <iact:action type="add" startTime="63407">
    <iact:property name="dataType"/>
    <iact:actionData xml:id="d16">
      <inkml:trace xmlns:inkml="http://www.w3.org/2003/InkML" xml:id="stk16" contextRef="#ctx0" brushRef="#br0">18844 9488 0,'8'41'11,"-8"-8"8,9 23-12,-9-24 7,-9-13-2,9-10 3,-8 0-3,8 5 1,8-4 1,-8 4-2,0 4 3,0-4-3,-8-9 1,8-10 1,0 5-1,0-14-1</inkml:trace>
    </iact:actionData>
  </iact:action>
  <iact:action type="add" startTime="64010">
    <iact:property name="dataType"/>
    <iact:actionData xml:id="d17">
      <inkml:trace xmlns:inkml="http://www.w3.org/2003/InkML" xml:id="stk17" contextRef="#ctx0" brushRef="#br0">18828 9706 0,'16'0'10,"-8"0"4,26-23 4,7-28-4,17-14-7,0-10 7,0 15 0,-17 9-2,-16 9 1,-1 18 1,-7 10-2,-9-4 4,-33 18-5,-8 18 2,-8 20 1,8 8-1,-8 5 2,-25 14-4,-9 19 2,9 5 0,25-6 1,-1-22-2,17-15 2,9-23-1,16-9 0,0-23 1,0 9-3,-16-18 4,7-29-3,-7-18 0,-1-23 4,9-1-5,-1-4 2,-7 0 0,-17 9 1,-17 10 2,1 9-6</inkml:trace>
    </iact:actionData>
  </iact:action>
  <iact:action type="add" startTime="65256">
    <iact:property name="dataType"/>
    <iact:actionData xml:id="d18">
      <inkml:trace xmlns:inkml="http://www.w3.org/2003/InkML" xml:id="stk18" contextRef="#ctx0" brushRef="#br0">20035 5995 0,'0'0'11,"0"4"2,8 1 0,-8 4 0,0-4 0,-8-1 0,0 10 1,-1 5 1,9 9-3,9 9 0,7 10 4,-9-10-5,-7 5 2,0-61 1,0 80-1,0-61 2,0 83-4,0 10 2,0 10 0,10-1 2,-2-18-3,0-1 1,-8 6 0,0-5 0,0-1 1,-8 6-2,-10 45 1,11-41-1,7 10 1,0 4 3,0-5-5,0-14 3,7 1-2,-14-1 2,7 1-2,0 13 2,0-9-1,0 0 1,0-9 0,0-5-2,0 4 0,0-3 2,0-11 0,7 1 0,-7 0-3,10-5 3,6 0-2,-8 0 2,9-14 0,-9 0-2,1 5 1,-9 5 0,-9-5 1,1-10-1,8-4 0,0-5 1,0-55-3,0 18 5,8 51-6,-8-51 4,0 0-1,0 0 1,0 0 0,9 51-3,-9-51 2,0 0 1,0 0-1,0 0 4,16 37-8,-16-37 4,0 0 1,0 0 0,0 0-3,8 37 4,-8-37-2,0 0 0,0 0 2,0 0-4,9 14 2,-9-14 1,0 0-1,0 0 1,0 0-2,0 14 1,0-14 0,0 0 0,0 0-1,0 0 2,-9 23 0,9-23-2,0 0 4,0 0-6,0 0 3,0 19 1,0-19-1,17-5 2,-17 5-4,41-37 2,-41 37 1,67-70-1,-67 70-1,74-79 2,-74 79 0,0 0-2,0 0 3,0 0-4,58-69 3,-58 69-2,8-24 2,-25 29 0,17-5-1,-41 51 0,41-51 0,-50 89 0,50-89 0,-41 74 0,41-74-1,-49 74 1,49-74 2,-58 56-2,58-56-1,0 0 2,-58 19-2,58-19 3,-66-33-3,16-37 2,9-18-2,41 88 2,-17-107 0,-8 23-3</inkml:trace>
    </iact:actionData>
  </iact:action>
  <iact:action type="add" startTime="67749">
    <iact:property name="dataType"/>
    <iact:actionData xml:id="d19">
      <inkml:trace xmlns:inkml="http://www.w3.org/2003/InkML" xml:id="stk19" contextRef="#ctx0" brushRef="#br0">21515 5953 0,'-8'-5'11,"8"5"3,0 5-1,0 4 0,0 0 0,8-4 0,-8 0 0,16 13 0,-7 10 3,-1 9-5,-8-4 2,0-10 0,0 5 1,0-42 0,-8 56-3,8-42 3,-9 56-1,9-56 1,9 88 1,-9-88-5,0 107 4,0-107-1,16 121 1,-7 0-2,-1-23 2,-16-5-1,8-19 0,-9 5 1,9 5-2,9-5 1,-1 5 0,8 46 0,-16-42 2,-8-4-4,0 4 2,-9-4 1,9 0 0,16-5 0,1 5-3,7 4 2,-16 5 0,0-5 2,-8-9-3,8-4 2,0-1-1,8 1-1,-8 4 4,0-10-5,8 6 2,1-1 1,-1 5 0,0-9-1,0 5-1,-8-15 1,0 0 0,0-8 1,-8-6 1,8 5-5,0-13 3,0-1 0,8-9 1,-8-5-3,0-32 3,0 9 0,0 0-2,0 0 4,0 23-5,0-23 2,0 0 0,0 0 1,0 0 1,-8 42-3,8-42 0,0 0 1,0 0 0,0 0 0,-8 46 1,8-46-2,0 0 2,0 0 1,0 0-4,0 37 3,0-37 0,0 0-2,0 0 3,16 5-5,-16-5 4,33-37-1,-33 37 0,58-56 3,-58 56-6,0 0 3,0 0 0,0 0 1,50-60-1,-50 60 0,0 0 1,0 0-2,25-19 4,-25 19-6,0 28 5,0-28-3,-25 65 2,25-65 0,-41 74-2,41-74 1,0 0 0,0 0 0,0 0 2,-42 56-3,1-37 1,0-28 0,-1-33 2,-7-9-5,-1-10 4,0-4-1,1 4 0</inkml:trace>
    </iact:actionData>
  </iact:action>
  <iact:action type="add" startTime="69994">
    <iact:property name="dataType"/>
    <iact:actionData xml:id="d20">
      <inkml:trace xmlns:inkml="http://www.w3.org/2003/InkML" xml:id="stk20" contextRef="#ctx0" brushRef="#br0">23003 5999 0,'9'-4'12,"-9"4"0,8-10 1,-16 6 2,-1 4-2,-7 14 0,-1-5 0,17 0 0,0-4 0,8 9 0,1 4 1,-1 10 1,0 0-2,-16-42-2,16 56 3,-8-42-2,0 61 3,0-61-3,-8 83 2,16 10-1,-8-4-1,17-1 4,-9-14-5,-8 15 3,0-5-1,-8 4 0,8 0 2,0-4-4,0 51 1,0-42 1,0 0 1,-8 9 2,-1-4-6,9 9 3,-8-5 0,8-4 1,-8-5-1,-1 9 0,9-4 1,0-10-2,9 1 3,-9-1-3,8 0 1,0-4 0,-8-5 0,0-4 2,-8-1-4,-9-4 3,1 0-2,8-5 2,0 0-2,-1-5 3,9-4-2,0-5 0,0-9 2,0 0-4,0 0 1,0-5 2,9 0-1,-9-9 2,0-42-4,0 14 2,0 47-1,0-47 3,0 0-2,0 51-1,0-51 2,0 0-1,0 0 1,0 0-2,0 51 1,0-51 0,0 0 0,0 0 2,0 0-3,0 33 1,0-33 0,0 0 2,0 0-2,32 0-1,-32 0 0,0 0 1,42-38 2,-42 38-2,0 0-1,66-51 1,-66 51 0,0 0 2,0 0-4,0 0 2,58-42 1,-58 42 0,0 0 0,33-14-3,-33 14 2,-8 5 1,8-5-1,-42 47 2,42-47-4,-49 60 2,49-60 0,0 0 1,0 0-2,0 0 1,-42 56 1,42-56 0,0 0-1,0 0-1,-49 18 2,16-41 0,-9-37-2,-24-29 4,0 10-5,-17 0 1,9 0 1</inkml:trace>
    </iact:actionData>
  </iact:action>
  <iact:action type="add" startTime="73772">
    <iact:property name="dataType"/>
    <iact:actionData xml:id="d21">
      <inkml:trace xmlns:inkml="http://www.w3.org/2003/InkML" xml:id="stk21" contextRef="#ctx0" brushRef="#br0">21622 6157 0,'-8'5'12,"8"4"3,0 10-4,0-5 2,0-5 0,8-9 1,1-4-2,7-1 2,9 5 1,16 5-4,-16-1 5,8 1-6,0 4 3,-49-14 1,16 5-1,48 10 2,-48-10-4,0 0 2,0 0 0,51 14 2,-51-14-4,0 0 2,0 0 2,0 0-2,33-10 1,-33 10-3,33-23 3,-33 23-1,0-56-1,0 56 4,-16-97-5,7 13 2,1 0 0</inkml:trace>
    </iact:actionData>
  </iact:action>
  <iact:action type="add" startTime="78308">
    <iact:property name="dataType"/>
    <iact:actionData xml:id="d22">
      <inkml:trace xmlns:inkml="http://www.w3.org/2003/InkML" xml:id="stk22" contextRef="#ctx0" brushRef="#br0">20101 7985 0,'0'14'11,"0"0"2,8 9 0,1-4 1,7-24-2,-8-9 1,17-14 3,-8-9-5,8 0 2,8-9 0,8-6 1,0-8 0,1 4-2,-59 89 1,50-103 0,-33 70 1,0 0-2,0 0 1,17-65 2,-17 65-3,0 0 3,0 0-5,-9-42 5,9 42-3,-41-5 2,41 5 0,-58 51-2,58-51 1,-58 89-1,58-89 2,-49 88-1,49-88 0,-42 93 1,42-93-2,-33 84 4,33-84-6,0 0 3,0 0 1,0 0-1,-25 70 2,25-70-4,0 0 3,-41 28-1,41-28 0,-41-19-1,-9-32 3,1-19-1,-1 10-2,0 4 2,1 9-2,49 47 0,-83-56 2,17 1-1</inkml:trace>
    </iact:actionData>
  </iact:action>
  <iact:action type="add" startTime="79619">
    <iact:property name="dataType"/>
    <iact:actionData xml:id="d23">
      <inkml:trace xmlns:inkml="http://www.w3.org/2003/InkML" xml:id="stk23" contextRef="#ctx0" brushRef="#br0">21705 7948 0,'8'19'10,"-8"-1"5,17 10-1,-17-14-3,0-19 3,0-9-2,8-9 2,9-5-1,-1 0 1,9-9 0,0 0-2,16-10 1,1 6 1,-59 59-2,67-69 3,-50 51-4,0 0 3,0 0-1,0 0 0,24-32 3,-24 32-6,9-10 3,-9 10 1,-33 33 0,-25 27-1,8 5-1,1 0 1,49-65 0,-34 70 1,34-70-3,-41 79 2,41-79 0,0 0 1,0 0 1,0 0-4,-58 51 3,9-37-2,49-14 2,-58-41-2,0-43 3,8 9-2,9 1 0,41 74 1,-41-70-2,41 70 1,-42-83 1</inkml:trace>
    </iact:actionData>
  </iact:action>
  <iact:action type="add" startTime="80695">
    <iact:property name="dataType"/>
    <iact:actionData xml:id="d24">
      <inkml:trace xmlns:inkml="http://www.w3.org/2003/InkML" xml:id="stk24" contextRef="#ctx0" brushRef="#br0">22987 8032 0,'0'32'11,"0"-4"4,0 9-2,8-27 2,9-20-4,-1-13 1,1-5 2,6-14 0,11 1-2,8 3 1,-1 6 1,9-19-2,-9-5 5,-16 19-7,-25 37 2,33-79 2,-33 79 0,0 0-2,0 0 2,0 0-1,17-52 0,-17 52 1,0 0-2,-9-14 1,9 14 1,-16 38 0,-9 36 1,-8 10-5,0-5 3,33-79-1,-33 74 2,33-74 2,-25 89-7,25-89 5,-41 79-1,41-79 1,0 0-2,-50 42 2,0-42-1,-8-38-1,-8-22 4,0 4-5,0 5 3,8 0 0,9-5-2</inkml:trace>
    </iact:actionData>
  </iact:action>
  <iact:action type="add" startTime="81942">
    <iact:property name="dataType"/>
    <iact:actionData xml:id="d25">
      <inkml:trace xmlns:inkml="http://www.w3.org/2003/InkML" xml:id="stk25" contextRef="#ctx0" brushRef="#br0">18737 7981 0,'0'4'11,"0"1"2,16 4 1,9-18-2,8-14 3,8-24-3,9-4 3,0-5-4,-17 5 2,0 0 0,-8 9 1,-1 0 1,-15 5-4,-18 60 2,9-23 0,0 0 1,0 0-2,-8-14 1,8 14 1,-24 23-1,-18 19 2,-8 23-4,9 5 3,8 0-1,33-70 0,-41 70 2,41-70-3,-33 74 1,33-74-1,-42 65 1,42-65 1,-49 47-2,-1-52 1,0-37 1,9-37 0,8-14-2,-18 0 1,-5 9 0,-27 10 1,-8 0-1</inkml:trace>
    </iact:actionData>
  </iact:action>
  <iact:action type="add" startTime="86582">
    <iact:property name="dataType"/>
    <iact:actionData xml:id="d26">
      <inkml:trace xmlns:inkml="http://www.w3.org/2003/InkML" xml:id="stk26" contextRef="#ctx0" brushRef="#br0">8227 14980 0,'0'0'11,"9"5"2,-9 4 0,-9 5 0,9-4 0,0-1 0,0-4 0,0 4 2,0 5-1,0-10-2,0-4 0,-8-4 2,8-15 0,0 24 0,0-5-3,0 0 2,0 0 0,0-14 1,0 14-2,0 0 1,0 0 1,0 0 0,-16-14 0,16 14-3,0 0 3,0 0 0,-33-19-2,33 19 4,0 0-7,-58-14 4,58 14 0,-83-14 2,83 14 0,-83-9-4,83 9 1,0 0 1,-92-9 1,92 9-2,-90-5 2,-1-4 0,9 9-1,82 0 1,-91 9-3,91-9 2,-91 9 1,91-9-1,-91 5 2,91-5-4,-99-5 3,99 5-2,-100-9 2,1 4-1,99 5 0,-99-4 1,99 4-2,-99 0 4,99 0-5,-99 0 1,99 0 1,-101 0 0,101 0 1,-98-5-2,98 5 2,-91 0 0,0-9-1,9-5 2,7 9-4,9 5 2,0 14 0,66-14 1,-83 14-2,83-14 2,-99 23-1,99-23 0,-108 19 2,108-19-5,-124 9 4,17 1 0,107-10-1,-99 4 1,99-4-3,-99-9 3,99 9-1,-100 5 1,100-5-2,-99 9 1,99-9 0,-99 0 0,99 0 2,-83 9-4,83-9 2,-91-9 1,91 9 0,-91-9 0,91 9-3,-82 4 3,82-4-2,0 0 2,-91 5 1,91-5-5,0 0 4,-83 9 0,83-9 0,-74-4-2,74 4 0,0 0 2,0 0-1,0 0 1,-67-5-1,67 5 0,0 0 1,0 0-2,0 0 4</inkml:trace>
    </iact:actionData>
  </iact:action>
  <iact:action type="add" startTime="89010">
    <iact:property name="dataType"/>
    <iact:actionData xml:id="d27">
      <inkml:trace xmlns:inkml="http://www.w3.org/2003/InkML" xml:id="stk27" contextRef="#ctx0" brushRef="#br0">8426 14585 0,'-8'-14'11,"0"5"2,-1-1 0,9 24 0,-8 14 0,0 5 0,-1-19 1,1-14-1,0-9 0,8-15 1,-8 10-2,8 5 2,0 0-1,0 13 0,0-4 0,0 0 0,0 0 2,0-9-4,0 9 3,0 0-2,0 0 3,0 0-2,-17-14-1,17 14 1,-33-23 0,33 23 2,0 0-4,0 0 2,-58-33 0,58 33 1,-66-46 0,66 46-2,-83-47 1,83 47 1,-99-56-2,99 56 3,-83-55-3,83 55 1,0 0 0,-82-56 0,82 56 0,-91-61 0,91 61 0,-100-51 1,9 9 0,91 42-2,-107-41 1,107 41 1,-99-42-1,99 42 0,-91-38-1,0 1 2,8 19-1,83 18 1,-83-14 2,83 14-6,-90-19 2,90 19 1,-91-19 1,91 19-2,-108-18 2,108 18-1,-99-14-1,0 5 4,99 9-6,-100 0 4,100 0-1,-107 4 1,107-4 0,-99 10-2,99-10 1,-116 14 0,116-14 1,-108 23-2,108-23 1,-107 32 1,107-32 0,-99 19 0,99-19-3,-108 14 2,17 4 1,91-18-2,-91 14 5,91-14-7,0 0 3,-82 24-1,82-24 2,-83 14 2,83-14-7,-83 18 5,83-18-1,-82 19 1,82-19-2,-75 23 2,75-23-1,-74 28 0,74-28 2,-75 33-3,75-33 1,-82 23 1,82-23-2,-75 32 5,75-32-8,-82 38 4,82-38 0,-83 32 2,83-32-2,-75 47 0,75-47-1,-74 42 2,74-42 0,0 0-2,0 0 2,-74 51-2,74-51 1,-67 42 1,67-42-2,0 0 0,0 0 3,0 0-2,-57 46 2,57-46-4,-25 9 2,25-9 0,8-14 1</inkml:trace>
    </iact:actionData>
  </iact:action>
  <iact:action type="add" startTime="91476">
    <iact:property name="dataType"/>
    <iact:actionData xml:id="d28">
      <inkml:trace xmlns:inkml="http://www.w3.org/2003/InkML" xml:id="stk28" contextRef="#ctx0" brushRef="#br0">8765 14180 0,'-8'24'12,"-2"-10"1,3 9 1,7-23-2,-8-5 1,16-13 1,-8 4-1,-8 9 3,0 5-6,-9 0 3,9-5 0,-9-9 2,-8-9-4,34 37 2,-42-51 2,33 37-3,0 0 4,-50-47-5,50 47 1,-66-55 2,66 55-1,-66-70 2,66 70-4,-75-70 3,-7-4-1,7 8 0,75 66 0,-74-55 0,74 55-1,-50-51 2,50 51-1,-49-56 0,-1-5 1,-8 5-1,-8 5-1,66 51 4,-74-46-5,74 46 1,-83-51 2,83 51 0,-91-52 1,91 52-5,-91-55 4,8-6-1,1 15 1,-1 8-2,83 38 2,-66-32-1,66 32 0,-83-42 3,0 0-6,1-4 3,-1 18-1,83 28 2,-99-19 2,99 19-5,-108-14 2,108 14-1,-115-14 3,115 14-4,-133-18 2,133 18 1,-132-19-1,132 19 2,-132-5-4,132 5 2,-133 0 0,133 0 1,-132 10 0,132-10-2,-124 14 2,124-14-2,-141 14 2,141-14 1,-124 14-4,124-14 1,-107 18 2,8 1 1,99-19-3,-91 23 1,91-23 1,-91 37-2,91-37 2,-99 37-2,99-37 2,-108 47-1,108-47-1,-99 56 5,99-56-8,-99 51 4,99-51 0,-83 51 1,83-51 2,-74 61-5,74-61 1,-75 55 2,75-55 0,-66 61-2,66-61 0,-66 74 2,66-74 0,-66 65 1,66-65-4,-66 75 2,66-75-1,-58 74 2,58-74 0,-58 70-1,58-70 0,-50 65 0,50-65 1,-41 79-2,41-79 1,-50 75-1,50-75 1,-41 74 3,41-74-5,0 0 2,0 0 1,0 0-1,-33 65 2,33-65-5,0 0 3,-25 65 1,25-65 0,0 0 1,0 0-4,0 0 1,-8 33 2,8-33 0</inkml:trace>
    </iact:actionData>
  </iact:action>
  <iact:action type="add" startTime="94087">
    <iact:property name="dataType"/>
    <iact:actionData xml:id="d29">
      <inkml:trace xmlns:inkml="http://www.w3.org/2003/InkML" xml:id="stk29" contextRef="#ctx0" brushRef="#br0">8492 15422 0,'8'5'11,"1"9"3,7 4-1,-16 6 1,-8-15-2,-9-9 4,9-9-5,8 9 1,0-5 1,0 5 1,8 0 1,-8 5-3,0-5 0,0 0 2,0 0 0,0 0-3,-16 14 3,16-14-1,0 0 0,-25 18 3,25-18-5,-41 33 2,41-33 0,-66 42 0,66-42 1,-75 37-1,75-37 0,-84 46 1,84-46-2,-81 47 2,81-47-3,-91 46 3,91-46-2,-99 56 3,99-56-3,-100 51 2,100-51-2,-107 47 2,107-47 0,-116 46-2,116-46 2,-124 52-1,17-15 0,-1-5 3,108-32-7,-99 28 5,99-28-1,-91 19 0,-18-1 3,11 1-5,7-5 2,91-14 0,-74 23 1,74-23-3,-91 19 2,8-6 1,-8 2 0,9-6-1,7 0-1,-32 5 2,32 5-2,9-5 1,0 0 2,0-14-2,0 4-1,-1-17 1,10-1 1,-1-5-2,8 10 1,-8 9 1,0-10-2,-16 1 5,8-5-6,0-5 2,8 6 1,8 3-2,9-8 4,-1-6-6,67 34 3,-74-38 1,49 28-1,-50-33 3,50 33-6,-58-32 4,58 32-2,-74-28 1,74 28-1,0 0 2,-83-33 0,83 33-2,-83-28 5,83 28-8,-91-32 4,91 32 0,-91-37 2,91 37 0,-82-28-5,82 28 4,-75-38-2,75 38 2,-66-55-1,66 55 0,-58-52 1,58 52-1,0 0 1,-58-55-2,58 55 0,-57-56 2,57 56-1,0 0 3,0 0-5,0 0 3,-50-51-2,50 51 0,0 0 4,-50-52-5,50 52 1,0 0 2,0 0 0,0 0-2,-24-32 1,24 32 1,0 0-1</inkml:trace>
    </iact:actionData>
  </iact:action>
  <iact:action type="add" startTime="96516">
    <iact:property name="dataType"/>
    <iact:actionData xml:id="d30">
      <inkml:trace xmlns:inkml="http://www.w3.org/2003/InkML" xml:id="stk30" contextRef="#ctx0" brushRef="#br0">8872 15659 0,'0'0'11</inkml:trace>
    </iact:actionData>
  </iact:action>
  <iact:action type="add" startTime="96569">
    <iact:property name="dataType"/>
    <iact:actionData xml:id="d31">
      <inkml:trace xmlns:inkml="http://www.w3.org/2003/InkML" xml:id="stk31" contextRef="#ctx0" brushRef="#br0">8856 15636 0,'0'0'10,"-8"-4"3,8-1 1,-9 0 0,9-4-1,0 4-1,0 1 1,0 4 1,0 9-2,0 0 4,0 1-6,0-1 4,-8 5-1,8-24 1,0 10 1,0 0-5,-16 28 4,16-28-1,0 0 1,-17 33-2,17-33 1,-33 51 1,33-51-2,-33 61 4,33-61-6,-41 55 5,41-55-2,-50 65 0,50-65 0,-58 70-1,58-70 1,-74 69-1,74-69 3,-67 71 1,67-71-7,-66 70 5,0-10-1,66-60 1,-74 70-2,8 0 2,66-70-1,-75 55 1,75-55 0,-83 70-2,83-70 0,-82 65 2,-1-9-1,83-56 2,-91 60-3,0-4 1,17-14-1,0 5 3,74-47-4,-75 42 3,75-42-2,-91 32 3,91-32-1,-107 42-3,107-42 2,-116 41 0,116-41 0,-116 29 2,0-6-4,25-9 3,9 0-1,7 0 1,75-14 1,-74 4-5,74-4 3,-99-9 0,-1-5 2,10-4-3,90 18 1,-100-10 2,17 10-3,83 0 2,-99 0-3,99 0 3,-107-4 0,16-1-1,-8-4 2,-1-1-4,-7 1 2,32-5-1,26 5 3,-1 0-4,9-6 3,-17-8 0,0 5-2,-16 8 2,-1 10-2,9 5 1,0-10 0,0-4 0,8-14 3,0-10-5,17 1 2,-1 9 1,1 9-1,0 4 1,57 15-2,-75-33 0,59 28 3,-65-33-1,65 33-3,-82-47 3,82 47-1,-83-50 0,83 50 3,-83-51-5,83 51 2,-66-52 0,66 52 0,-66-60 2,66 60-5,-66-60 3,66 60 1,-58-66-1,58 66 0,0 0 0,-41-79 1,41 79-2,0 0 3,-42-74-4,42 74 3,-33-84-1,33 84 0,0 0 1,0 0-2,-33-84 2,33 84-2,-25-79 3,25 79-1,-16-74-3,16 74 2,-9-79 1,9 79-1,0 0-1,0 0 2,-16-65-1,16 65 0,0 0 2,0 0-4,0 0 2</inkml:trace>
    </iact:actionData>
  </iact:action>
  <iact:action type="add" startTime="99692">
    <iact:property name="dataType"/>
    <iact:actionData xml:id="d32">
      <inkml:trace xmlns:inkml="http://www.w3.org/2003/InkML" xml:id="stk32" contextRef="#ctx0" brushRef="#br0">6045 16934 0,'8'9'10,"-8"-4"3,8-1 0,-1 1 0,3-5 0,-2-9 0,0-10 2,17-9-1,16-10-2,1 6 2,16 14-2,-9 13 3,1 5-4,-75 0 2,25 0 0,0 0 1,0 0-1,41 5 0,-41-5-1,0 28 2,0-28 0,-24 42-2,24-42 1,-66 37 2,66-37-3,-83 50 2,83-50-2,-83 52 1,83-52-1,-66 51 2,66-51-2,0 0 2,0 0-1,0 0 0,-50 56 2,50-56-4,0 0 2,0 0 0,0 0 2,-25 41-1,25-41-3,0 0 3,17 24-1,-17-24-1,50 14 4,-50-14-5,66 33 2,-66-33 0,82 46 1,-82-46-2</inkml:trace>
    </iact:actionData>
  </iact:action>
  <iact:action type="add" startTime="100990">
    <iact:property name="dataType"/>
    <iact:actionData xml:id="d33">
      <inkml:trace xmlns:inkml="http://www.w3.org/2003/InkML" xml:id="stk33" contextRef="#ctx0" brushRef="#br0">6053 16273 0,'0'5'11,"0"4"2,-8 10-1,-1-5 2,1-9 0,16-5-1,1-5 0,7-9 0,9-9 0,-9-1-1,1-4 3,16-4-3,8 4 2,-57 42 0,57-47-2,-41 33 2,50-37-2,-50 37 1,0 0 1,0 0-1,0 0 2,33-28-4,-33 28 3,0-10-2,0 10 2,-25 10 2,25-10-6,0 0 5,-58 28-4,58-28 3,0 0-2,-66 51 1,66-51 0,0 0 1,0 0 0,-41 56-2,41-56 1,0 0 1,-17 79-1,17-79 1,17 61-3,-17-61 2,41 60 2,-41-60-2,58 47-1,-58-47 1,83 32 0,-83-32 0,66 10 3</inkml:trace>
    </iact:actionData>
  </iact:action>
  <iact:action type="add" startTime="102053">
    <iact:property name="dataType"/>
    <iact:actionData xml:id="d34">
      <inkml:trace xmlns:inkml="http://www.w3.org/2003/InkML" xml:id="stk34" contextRef="#ctx0" brushRef="#br0">6102 15027 0,'-8'9'12,"8"0"-1,-8 10 3,8-10-1,0-27 0,8-10-1,-16 5 3,0 13-3,8 6 1,-10-10 3,10 0-5,0-10 1,18 6 2,-26 27-1,41-41 3,-33 32-5,49-52 2,-49 52 0,0 0 0,0 0 2,0 0-4,50-55 2,-50 55 1,0 0 0,0 0 1,0 0-5,50-42 4,-50 42 0,0-14-2,0 14 1,-25 23 0,25-23 0,0 0-1,-42 56 4,42-56-5,-41 70 2,41-70 0,0 0 1,-8 74 1,8-74-4,8 79 2,-8-79 1,33 70-2,-33-70 1,50 74 1,-50-74-1,58 70 1,-58-70 0,0 0-3</inkml:trace>
    </iact:actionData>
  </iact:action>
  <iact:action type="add" startTime="103185">
    <iact:property name="dataType"/>
    <iact:actionData xml:id="d35">
      <inkml:trace xmlns:inkml="http://www.w3.org/2003/InkML" xml:id="stk35" contextRef="#ctx0" brushRef="#br0">6086 13785 0,'0'9'7,"8"1"7,0 8-1,1 1 3,-9-10 0,16-13-9,9-20 7,8 1-2,17-10 4,-9 6-5,0 3 2,1 1 0,-17 0 1,-34 37 2,9-14-6,0 0 3,0 0 0,17-19 1,-17 19-2,0 0 2,-17 0 0,17 0-2,0 0 3,-33 9-3,33-9 0,-57 24 2,-1 18-1,0-1 3,58-41-6,0 0 3,0 0 0,-42 61 0,42-61-1,0 60 2,0-60-1,33 56 1,17-5 0,25-4-3,-75-47 3,66 60-1,-66-60 0,74 61 2,-74-61-4</inkml:trace>
    </iact:actionData>
  </iact:action>
  <iact:action type="add" startTime="104270">
    <iact:property name="dataType"/>
    <iact:actionData xml:id="d36">
      <inkml:trace xmlns:inkml="http://www.w3.org/2003/InkML" xml:id="stk36" contextRef="#ctx0" brushRef="#br0">6144 12799 0,'-17'14'12,"17"0"0,0 0 1,9-9 1,15-10-1,-7-14 1,16-13 0,0-15-2,9 1 1,15 4 0,1 9 0,0 1 0,-8 4 0,-1 0 1,-16-5 1,-49 47-4,16-14 2,0 0 0,0 0 0,16-32 2,-16 32-4,-16-23 3,-34 18 0,50 5-2,-66 28 3,66-28-4,-83 56 3,9 4-2,74-60 2,-58 70 2,58-70-6,-41 65 2,41-65 2,-17 79 1,17 5-5,0-84 4,33 88 0,17-23-2,24-18 4,9-19-5,0-19 2,-9-9 0</inkml:trace>
    </iact:actionData>
  </iact:action>
  <iact:action type="add" startTime="110298">
    <iact:property name="dataType"/>
    <iact:actionData xml:id="d37">
      <inkml:trace xmlns:inkml="http://www.w3.org/2003/InkML" xml:id="stk37" contextRef="#ctx0" brushRef="#br0">3754 15780 0,'8'10'12,"-8"-6"0,0 6 2,0-6-1,-8-4-1,8 0 2,-8-9-1,8 4 0,0-9 1,-8 0-2,-1 0 2,-7 0 0,-1 5-2,26 14 3</inkml:trace>
    </iact:actionData>
  </iact:action>
  <iact:action type="add" startTime="110785">
    <iact:property name="dataType"/>
    <iact:actionData xml:id="d38">
      <inkml:trace xmlns:inkml="http://www.w3.org/2003/InkML" xml:id="stk38" contextRef="#ctx0" brushRef="#br0">3729 15873 0,'9'14'9,"-1"-4"5,0 4 0,-8-5-3,-16-14 5,-9-4-5,-8-5 1,16 5 3,17-1-2,0-13 2,-8-14-4,0 0 2,8 4 0,0 52 1,0-19-2,0 0 1,0 0 1,8-28-1,-8 28 2,0 0-4,0 0 3</inkml:trace>
    </iact:actionData>
  </iact:action>
  <iact:action type="add" startTime="111388">
    <iact:property name="dataType"/>
    <iact:actionData xml:id="d39">
      <inkml:trace xmlns:inkml="http://www.w3.org/2003/InkML" xml:id="stk39" contextRef="#ctx0" brushRef="#br0">3804 15813 0,'8'-5'11,"-8"5"2,-8-4 0,-9-1 0,1 14-1,-1 10 3,1-1-1,16-4-2,0 0 1,-9-14 0,1-9 2,-8-10-4,-9-18 2,41 56 0,-16-61 2,0 42-3,-16-56 1,16 56 1,0 0-2,0 0 2,0 0-2,0-51 1,0 51 0,0 0 2,0 0-1,0 0-3</inkml:trace>
    </iact:actionData>
  </iact:action>
  <iact:action type="add" startTime="112593">
    <iact:property name="dataType"/>
    <iact:actionData xml:id="d40">
      <inkml:trace xmlns:inkml="http://www.w3.org/2003/InkML" xml:id="stk40" contextRef="#ctx0" brushRef="#br0">3622 15669 0,'0'0'11,"0"4"2,0 1 0,0 0 1,-8-1-1,8-4-1</inkml:trace>
    </iact:actionData>
  </iact:action>
  <iact:action type="add" startTime="113248">
    <iact:property name="dataType"/>
    <iact:actionData xml:id="d41">
      <inkml:trace xmlns:inkml="http://www.w3.org/2003/InkML" xml:id="stk41" contextRef="#ctx0" brushRef="#br0">3432 15608 0,'0'5'12,"0"-5"1,8 5 0,-8-5 0,0 9 1,0-9-2,8 5 2,-16-1-1,8 10 0,0 5 2,8 4-3,-8 10 1,0-10 0,0-37 2,0 14-4,0 0 2,0 0 0,0 42 1,0-42 2,0 0-6,0 0 3,0 0 0,-8 32 2,8-32-4,0 0 2,0 0 1,0 0-2,0 37 5,0-37-8,0 0 5,0 0-1,0 0-1,-8 24 5,8-24-8,0 0 4,0 0 1,0 0 0,0 9-2,0-9 2,0 0 0,0 0-2,0 0 3,8 0-4,-8 0 2,0 0 0,25 5 1,-25-5 1,41 0-4,-41 0 2,66 0 0,-66 0 1</inkml:trace>
    </iact:actionData>
  </iact:action>
  <iact:action type="add" startTime="116040">
    <iact:property name="dataType"/>
    <iact:actionData xml:id="d42">
      <inkml:trace xmlns:inkml="http://www.w3.org/2003/InkML" xml:id="stk42" contextRef="#ctx0" brushRef="#br0">3457 15855 0,'8'14'11,"0"0"2,9 18 1,-9-9-2,0-4 2,-16-19-1,8-9 1,8-1-2,0 5 2,17 5-2,-16 5 1,-9 0 1,8 4-2,-8-13 1,16 18 1,-16-14 1,58-5-4,-58 5 2,75-19 1</inkml:trace>
    </iact:actionData>
  </iact:action>
  <iact:action type="add" startTime="133547">
    <iact:property name="dataType"/>
    <iact:actionData xml:id="d43">
      <inkml:trace xmlns:inkml="http://www.w3.org/2003/InkML" xml:id="stk43" contextRef="#ctx0" brushRef="#br0">20862 14697 0,'0'4'11,"-9"1"2,9 4 0,9 1 0,-9 4 1,0-1-2,0 6 3,-9 0-3,1-5 2,8-10-2,8-8 2,-8-1-2,-8 0 3,8 10-2,0-5-1,0 0 1,0 0 1,0-5-1,0 5-1,0 0 1,0 0 2,0 0-3,-24 0 4,24 0-6,0 0 3,-42 0 1,42 0-2,0 0 1,-66 5 0,66-5 0,0 0 0,-75-5 2,75 5-3,0 0 1,-74-9-1,74 9 3,-74-19-1,74 19-4,0 0 5,-75-18-2,75 18 0,0 0 3,-66-23-6,66 23 3,-74-28 1,74 28 1,0 0-4,-75-38 2,75 38 1,-74-41-1,74 41 1,-66-52-2,66 52 0,0 0 2,-58-51 0,58 51 0,-58-46-2,58 46 0,-58-56 1,58 56 0,-50-56 2,50 56-3,0 0 1,-57-65 0,57 65 1,-68-65-2,68 65 1,-56-70 1,56 70-1,-58-74 2,58 74-4,-42-79 2,42 79 0,-41-79 1,41 79 1,-33-89-5,33 89 4,-41-93-1,41 93 1,-34-93-2,34 93 1,-41-98 1,41 98-2,-33-97 4,33 97-5,-33-103 2,33 103 0,-33-93 0,33 93 2,-41-88-4,41 88 3,-34-98-1,34 98 0,-33-97 3,33 97-6,-33-121 3,33 121 0,-16-116 1,16 116-1,-25-126 0,25 126 1,-25-130-1,25 130 1,-33-126-2,33 126 0,-25-107 2,25 107-1,0 0 2,0 0-3,-24-97 0,24 97 1</inkml:trace>
    </iact:actionData>
  </iact:action>
  <iact:action type="add" startTime="135699">
    <iact:property name="dataType"/>
    <iact:actionData xml:id="d44">
      <inkml:trace xmlns:inkml="http://www.w3.org/2003/InkML" xml:id="stk44" contextRef="#ctx0" brushRef="#br0">17381 14520 0,'0'5'12,"0"4"1,8 9 0,-8 6 0,-8-6 0,-9-13 1,1-10 0,16 1-3,0-10 3,0 4-2,-9 1 2,9 0-1,17 9 1,-25 4 0,8-4-2,33-13 1,-33 13 1,49-19-2,-49 19 4,58-33-6,-58 33 4,66-42-1,-66 42 1,0 0 1,50-46-5,-50 46 3,66-47 1,-66 47 0,66-60-3,-66 60 3,58-60-1,-58 60-1,58-75 3,-58 75-4,58-74 3,-58 74-1,49-84 1,-49 84 0,50-98-2,-50 98 0,50-102 2,-50 102-1,41-102-1,-41 102 3,42-103-2,-42 103 0,32-97 1,2 8-2,-10 6 1,-24 83 0,25-79 1,-25 79 1,17-84-4,-17 84 2,24-89 1,-7-4-2,-17 93 1,8-97 0,-8 97 0,9-98 1,-9 98 0,8-102-2,-8 102 0,0-112 2,0 112-2,0-111 3,0 111-2,0-112 0,0 112-1,8-98 2,-8 98 1,0 0-4,0 0 2,0 0 0,-8-84 2</inkml:trace>
    </iact:actionData>
  </iact:action>
  <iact:action type="add" startTime="137352">
    <iact:property name="dataType"/>
    <iact:actionData xml:id="d45">
      <inkml:trace xmlns:inkml="http://www.w3.org/2003/InkML" xml:id="stk45" contextRef="#ctx0" brushRef="#br0">16942 14250 0,'0'19'11,"-8"-5"2,16 14 1,9-5-2,8 5 1,-9-14 5,-7-24-9,-26-13 5,9-19-2,8 10 2,-8 18-2,16 14 1,8 9 1,-24-14 0,8 5 0,0 0-3,25-9 3,-25 9-1,33-32 0,-33 32 2,41-52-4,-41 52 3,58-74-2,-58 74 2,50-74-2,-50 74 2,41-79-1,-8 4-1,0-9 3,-33 84-3,17-93 1,-17 93 1,25-102-3,-1-5 6,1-5-7,-17 19 3,1 14 0,-9 5 1,0-10 2,8-37-6,0 28 3,-8 0 0,0 0 2,9-4-4,-1 8 6,-8 1-7,-8 13 5,-9 6-2,0 4-2,-7 13 3,7 15 0,-8 9-2,17 10 5,-8 4-8,7 9 5,9 5-2,0 0 2</inkml:trace>
    </iact:actionData>
  </iact:action>
  <iact:action type="add" startTime="138768">
    <iact:property name="dataType"/>
    <iact:actionData xml:id="d46">
      <inkml:trace xmlns:inkml="http://www.w3.org/2003/InkML" xml:id="stk46" contextRef="#ctx0" brushRef="#br0">21168 14325 0,'-8'0'11,"16"9"2,0-4 1,17 4-1,0 14 1,-9-4 0,-16-5-3,-8-14 3,0-10-3,8 6 5,0 4-5,0 0 3,0 0-1,0 0 1,0 0 0,0 0-3,0 0 2,-25-5 1,25 5-1,-33 0 1,33 0-2,-50-28 2,50 28-2,-66-37 3,66 37-4,-75-42 3,75 42-2,-74-56 3,0 5-2,7-5-1,10 5 1,7 0 0,-1 0 0,3-5 2,48 56-4,-42-79 3,-7 0-1,7 4 0,1-8 3,-17-24-6,17 28 3,0-5 1,8 14 0,8 5-2,0-5 1,0-9 1,9-14-2,-9 0 3,8 14-4,-9-5 2,11 5 2,7-4-3,8-6 4,0 1-5,0 9 2,-9 9 0,9 14 1,9 10 1,-1 4-5,7 5 2,-5 4 2,-10 33 0</inkml:trace>
    </iact:actionData>
  </iact:action>
  <iact:action type="add" startTime="140448">
    <iact:property name="dataType"/>
    <iact:actionData xml:id="d47">
      <inkml:trace xmlns:inkml="http://www.w3.org/2003/InkML" xml:id="stk47" contextRef="#ctx0" brushRef="#br0">20878 15366 0,'0'5'11,"0"0"2,0-1-1,0-4 2,0-4-1,0-6 0,0 6 0,-8 4 0,0 0 1,-1 0 0,9 0-1,-8-5-1,8-9 2,0 19-1,0-5 0,0 0 0,0 0 0,0-5 1,0 5-1,0 0 0,0 0 0,-16 0 0,16 0 0,0 0 1,-42 14 1,42-14-4,-58 23 2,58-23 3,-74 38-7,74-38 4,-91 46 0,91-46 2,-99 61 0,99-61-5,-91 65 4,91-65-1,-83 79 1,83-79-3,-74 79 3,74-79 0,-83 88-1,25-9 1,58-79-2,-66 79 1,8-9 1,9-5-1,49-65 1,-50 79-2,50-79 0,-50 89 2,1-6 0,49-83-3,-50 98 3,50-98-1,-41 93 1,41-93 0,-25 88-2,25-88 0,-17 103 2,9-11-1,0-8 3,8 0-5,0-84 1,8 84 2,0 0-1,9 9 3,0-5-7,-9-14 6,0 15-3,0-1 2,-8 5-2,0 37 2,-8-51-2,0-23 2,8-5 0,0 15-2,8 13 2,-8-10-1,0-69 0</inkml:trace>
    </iact:actionData>
  </iact:action>
  <iact:action type="add" startTime="142088">
    <iact:property name="dataType"/>
    <iact:actionData xml:id="d48">
      <inkml:trace xmlns:inkml="http://www.w3.org/2003/InkML" xml:id="stk48" contextRef="#ctx0" brushRef="#br0">17422 15157 0,'0'14'12,"0"0"1,0 9 0,0-9 0,-8 0 1,-1-5-1,9-9 0,0-4 0,0 4-1,9 0 2,-9-5 0,16 10-2,1-5 1,-25 0 0,8 0 1,0 0 0,0 0-2,41 0 1,-41 0 0,0 0 1,58 14-2,-58-14 2,74 18-1,-74-18 0,99 24 1,-99-24-2,83 37 1,-83-37 1,75 42-1,-75-42 2,82 46-4,-82-46 2,66 61 0,1-1 0,-67-60 3,58 70-6,-58-70 3,57 79 0,-15 14 2,-42-93-4,41 93 3,-41-93-2,41 98 1,-41-98 4,33 97-6,-8 6 2,0-10 0,-25-93 0,25 93 2,-25-93-4,25 93 3,-2-1 0,-23-92-1,18 108 0,-2-6 1,-16-18-2,0 4 1,0-13 1,0-1-3,-8-4 3,16 9-1,1 32-1,-1-41 3,9 9-3,-9 5 2,-8 4-1,-17-4 0,17-14 1,0-1-2,25-4 1,-8 5 0,-9-14 1,0 5 2,-16-1-6,8-13 3,-8-15 0,-1-4 1,1 4-2,-8-13 1,7-38 1,9 19-1</inkml:trace>
    </iact:actionData>
  </iact:action>
  <iact:action type="add" startTime="143766">
    <iact:property name="dataType"/>
    <iact:actionData xml:id="d49">
      <inkml:trace xmlns:inkml="http://www.w3.org/2003/InkML" xml:id="stk49" contextRef="#ctx0" brushRef="#br0">17083 15538 0,'0'14'11,"8"0"3,1 10-1,-9-15 1,8-9-2,0-5 1,-8-4 0,8 4 1,1 10-2,-9 9 4,16-5-5,1 10 3,8 4-1,-42-32 0,50 41 1,-33-32-3,0 0 2,40 52 2,-40-52-3,51 69 3,-51-69-4,50 89 2,-9 4 2,-16 0-2,-9-14-1,-7-9 2,-1 9 0,0-10-2,-8 10 3,8 0-5,1 1 3,-9-2-1,8 44 4,-8-53-2,-8 6-3,8 3 3,0 7-1,-9-6 0,-7 4-1,-9-4 2,0 0 0,-8 1-1,8-1 2,-8 4-4,-8 10 2,-17 4 0,8-13 0,9-5 2,0-4-3,16 0 2,0-16-3,9 3 4,-1-17-4,1-2 2,16-30 1,0-13-1</inkml:trace>
    </iact:actionData>
  </iact:action>
  <iact:action type="add" startTime="145158">
    <iact:property name="dataType"/>
    <iact:actionData xml:id="d50">
      <inkml:trace xmlns:inkml="http://www.w3.org/2003/InkML" xml:id="stk50" contextRef="#ctx0" brushRef="#br0">21126 15627 0,'0'5'11,"0"-1"2,0 10 0,0 0 0,0-5 0,0-18 0,9 0 0,7-5 0,1 18 0,-1 10 2,1 10-3,-17-1 2,0-18-2,0-10 2,0 5-2,0 0 2,0 0 1,-9 5-3,9-5 0,0 0 1,0 0 1,0 0-2,-16 18 1,16-18 0,-25 28 1,25-28 1,-25 47-3,25-47 1,-41 69 0,0-4-1,41-65 3,-50 75-4,50-75 2,-51 83 1,19 1-1,16 5 3,8-6-6,-1-8 3,-7-1 0,-1 5 1,9 0-2,0 10 2,8-1-1,0 5 1,-8 51 0,-9-41-2,9 4 1,-1 0-1,9 0 2,17-14 2,0-10-6,7-4 4,1 0-1,8 0 1,7 1-3,3-7 3,6 7-1,9-6 0,9 6 1,-10-11-2,1-4 1,0 0 1,-8 0-2,-1-4 2,-16 9-1,-1 9 0,-6 37 0,-9-9 0,-9-61 1,-8-46-2</inkml:trace>
    </iact:actionData>
  </iact:action>
  <iact:action type="add" startTime="146627">
    <iact:property name="dataType"/>
    <iact:actionData xml:id="d51">
      <inkml:trace xmlns:inkml="http://www.w3.org/2003/InkML" xml:id="stk51" contextRef="#ctx0" brushRef="#br0">20977 16362 0,'-8'4'11,"0"-4"2,0 9 0,-2-4 0,3-1 0,7-4-1</inkml:trace>
    </iact:actionData>
  </iact:action>
  <iact:action type="add" startTime="148043">
    <iact:property name="dataType"/>
    <iact:actionData xml:id="d52">
      <inkml:trace xmlns:inkml="http://www.w3.org/2003/InkML" xml:id="stk52" contextRef="#ctx0" brushRef="#br0">20845 16911 0,'0'9'10,"0"9"4,0 24 0,-8 0-2,0-5 0,8-18 2,16-5 1,1-5-2,16 10-1,-8 9 1,-2 9-1,3 14 2,-1-4-2,-33-75 2,33 93 0,-25-65-1,0 0 1,41 70-2,-41-70 1,0 0 1,0 0-2,0 0 5,33 65-7,-33-65 3,0 0 0,25 37 1,-25-37 1,8-19-4,-8 19 1,-16-60 2,-1-33 0,17 93-3,-41-93 3,41 93-1,-42-84 1,42 84-1,0 0-1,0 0 2,-59-56-1,59 56 1,-65-18 0,65 18-3,-66 23 2,66-23-1,-66 69 3,66-69 1,-50 107-6,50-107 3,-33 98 0,33-98 1,0 0-2,-49 79 1</inkml:trace>
    </iact:actionData>
  </iact:action>
  <iact:action type="add" startTime="149081">
    <iact:property name="dataType"/>
    <iact:actionData xml:id="d53">
      <inkml:trace xmlns:inkml="http://www.w3.org/2003/InkML" xml:id="stk53" contextRef="#ctx0" brushRef="#br0">19812 16301 0,'0'10'9,"-9"4"4,1 9 1,0-5 3,0-4-4,8 5-2,0 0 2,8 4-1,-8 0 3,8 14-4,9 9 2,-1 6 0,1 4 1,-1-24-2,1 33 2,-17-65 0,33 66-1,-33-66 0,25 74 0,-25-74 0,0 0 1,0 0-2,0 0 3,24 65-4,-24-65 2,0 0 1,17 28 0,-17-43 1,8-35-6,-8-29 4,0 79 0,0-84 1,0 84 0,-16-93-2,16 93 2,-33-93-2,33 93 4,-42-93-6,42 93 3,-58-60 1,58 60 0,-74-28 0,74 28-2,-99 13 3,99-13-4,-91 47 3,91-47-3,-83 70 3,83-70 0,0 0-1,-74 42 1</inkml:trace>
    </iact:actionData>
  </iact:action>
  <iact:action type="add" startTime="150168">
    <iact:property name="dataType"/>
    <iact:actionData xml:id="d54">
      <inkml:trace xmlns:inkml="http://www.w3.org/2003/InkML" xml:id="stk54" contextRef="#ctx0" brushRef="#br0">18464 16231 0,'0'38'13,"0"-6"-1,0 24 0,0-23 3,0-20-3,15-22 4,11 5-6,-1 8 4,8 20-2,0 17 3,0 6-4,0 9 3,17 0 0,-17-33-1,25 23 1,8-4-2,-66-42 1,66 42-1,-66-42 3,58 47 0,-58-47-4,0 0 2,0 0-1,0 0 2,42 32-1,-34-19 0,-25-26 1,17 13-1,-41-65 0,41 65-1,-50-79 1,-8 4 0,58 75 0,-74-75 2,74 75-3,-83-64 2,83 64-2,-83-37 2,83 37 1,-82-14-4,82 14 1,0 0 2,-83 23 1,83-23-4,-49 51 2,49-51 0,-42 84 2,17 8-2,17 16-1,-17-10 3,0-6-4,-8 11 3</inkml:trace>
    </iact:actionData>
  </iact:action>
  <iact:action type="add" startTime="151244">
    <iact:property name="dataType"/>
    <iact:actionData xml:id="d55">
      <inkml:trace xmlns:inkml="http://www.w3.org/2003/InkML" xml:id="stk55" contextRef="#ctx0" brushRef="#br0">17496 16729 0,'9'23'10,"-9"-9"4,8 10 1,-8-10-1,17-5-3,-1 9 2,17 14 1,-8 11 0,16 3-3,1 6 2,15 8 1,-15 0 0,-1 1 0,1 4-2,-1-14 1,-8-9 0,-51-61 0,18 19 2,0 0-4,0 0 2,34 24 1,-34-24-1,9-15 0,-9-26 0,-17-34 0,-16 1 0,8 0 2,1-1-3,-10 10 0,-7 9 1,0 5 0,41 51 2,-66-46-4,66 46 4,-67-42-3,67 42 1,-74-5 3,-9 24-5,9 32 1,16 19 2,-16 41 0,41-41-1,24-23 0,1-11 1,0 7-2,-9 17 2,17-60-2</inkml:trace>
    </iact:actionData>
  </iact:action>
  <iact:action type="add" startTime="152359">
    <iact:property name="dataType"/>
    <iact:actionData xml:id="d56">
      <inkml:trace xmlns:inkml="http://www.w3.org/2003/InkML" xml:id="stk56" contextRef="#ctx0" brushRef="#br0">17968 14036 0,'8'19'12,"-8"-5"2,8 4-1,-8-8 4,0-20-2,0-18-8,-8-13 6,8-11 2,0 1-3,0-5 1,-8-9 0,-1 14 1,-7 9 1,24 66-4,-34-71 1,26 47 2,-23-51 0,23 51 1,0 0-4,0 0 1,0 0 2,-17-47 0,17 47-2,0 0 2,-8-14-1,8 14 0,16 28 2,-16-28-4,25 84 1,-25-84 1,25 112 1,-9 4 2,-16-116-6,17 107 3,-17-107 0,0 0 1,17 98-2,-17-98 2,0 0-1,0 0 0,0 0 1,16 51-1,-16-51-1,33 18 1,17-36 2,-50 18-1,66-56-2,-66 56 0,83-56 3,-83 56-3</inkml:trace>
    </iact:actionData>
  </iact:action>
  <iact:action type="add" startTime="153467">
    <iact:property name="dataType"/>
    <iact:actionData xml:id="d57">
      <inkml:trace xmlns:inkml="http://www.w3.org/2003/InkML" xml:id="stk57" contextRef="#ctx0" brushRef="#br0">17472 13646 0,'-9'0'7,"1"4"5,-8 5 2,7 5 0,1 0-1,0-14-2,-1-9 4,9 0-2,0 9 2,-8-5-3,-17-9 0,1-9 1,-1-5 2,41 42-4,-49-61 4,8-4-2,1-18 0,24 69 1,-42-84-2,42 84 1,-33-70-1,33 70 3,0 0 0,-33-74-4,33 74 1,0 0 2,0 0-1,0 0 1,-16-52-2,16 52 1,-9-9 0,9 9 1,17 33-2,-17-33 1,25 79 1,-25-79-2,33 97 4,-33-97-5,41 112 2,-41-112 0,50 102 0,-50-102 2,0 0-4,49 84 3,-49-84-1,0 0 1,0 0-1,0 0-1,42 51 2,-42-51-1,49 10 2,-7-34-4,-1-27 3,9-9-1,-50 60 0,49-65 2,-49 65-4,58-75 1</inkml:trace>
    </iact:actionData>
  </iact:action>
  <iact:action type="add" startTime="155521">
    <iact:property name="dataType"/>
    <iact:actionData xml:id="d58">
      <inkml:trace xmlns:inkml="http://www.w3.org/2003/InkML" xml:id="stk58" contextRef="#ctx0" brushRef="#br0">19878 14259 0,'16'19'12,"-7"-5"1,-1 19 2,-8-6-3,-17-13 1,-16-9 0,-8-5 0,8 9 1,0 1-1,0 4 0,-9 4 1,-7 10-3,7 0 3,59-42-1,-67 42 0,50-28 3,0 0-5,0 0 2,0 0 1,-33 19-1,33-19 1,0 0-3,8 9 2,-8-9 1,42 9-1,-42-9 3,91-4-5,-91 4 1,99-5 1,-99 5 1,91-19-3,-91 19 4,0 0-3,0 0 2,0 0 0,66-32-2,-66 32 0,25-47 2,-25 47 0,-8-65 0,-17-14-2,-8 5 1,16-10 0,1 10 1,-1-10-2,9 0 1,-9-14 1,9 5 0</inkml:trace>
    </iact:actionData>
  </iact:action>
  <iact:action type="add" startTime="156688">
    <iact:property name="dataType"/>
    <iact:actionData xml:id="d59">
      <inkml:trace xmlns:inkml="http://www.w3.org/2003/InkML" xml:id="stk59" contextRef="#ctx0" brushRef="#br0">20604 13780 0,'0'5'12,"-7"9"1,7 0-1,17 9 2,-9-4 0,0-15-1,-24 1 1,-17-5-2,8 9 1,-8-4 0,0 9 0,-9 5 0,-7 9 0,73-42 0,-81 41 1,57-27 0,0 0-2,0 0 1,0 0 0,-42 33 1,42-33-1,0 0 0,0 0 0,0 0 0,-16 19 1,16-19 0,25 9-2,-25-9 0,66-9 0,-66 9 3,0 0-2,0 0-1,91-10 2,-91 10-1,0 0 1,0 0-2,66-28 1,-66 28 0,0 0 1,41-37 1,-41 37-4,0-65 3,-25-28-2,-16 0 3,0 0-2,24-5-1,9-9 2,8-9-2,16-5 2,1-4-2,-1-10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45:07.812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25253">
    <iact:property name="dataType"/>
    <iact:actionData xml:id="d0">
      <inkml:trace xmlns:inkml="http://www.w3.org/2003/InkML" xml:id="stk0" contextRef="#ctx0" brushRef="#br0">6177 11683 0,'0'-19'11,"-8"10"2,-1-14 0,-15-1 1,7 1-2,9 9 5,24 5-7,9-10 3,8 1 0,0 4 0,17 14 1,-1 0-2,18 4 1,-34-4 1,41 5 1,1-10-4,-1 1 3,9-1-2,8-4 2,8 4 0,0 0-3,0-4 4,67 4-2,-59 1 0,17-5 2,8 9-4,9 9 2,-9 5 0,9-14 0,-17-10 1,8-3-2,0-11 1,9-13 0,0 9 3,16 5-6,0 9 3,16 0 1,18-5-2,-1 19 4,-190 0-5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1866900"/>
            <a:ext cx="2020888" cy="2020888"/>
            <a:chOff x="0" y="1176"/>
            <a:chExt cx="1273" cy="1273"/>
          </a:xfrm>
        </p:grpSpPr>
        <p:sp>
          <p:nvSpPr>
            <p:cNvPr id="5" name="Freeform 1027"/>
            <p:cNvSpPr>
              <a:spLocks/>
            </p:cNvSpPr>
            <p:nvPr/>
          </p:nvSpPr>
          <p:spPr bwMode="ltGray">
            <a:xfrm>
              <a:off x="0" y="1176"/>
              <a:ext cx="1273" cy="1273"/>
            </a:xfrm>
            <a:custGeom>
              <a:avLst/>
              <a:gdLst>
                <a:gd name="T0" fmla="*/ 636 w 1273"/>
                <a:gd name="T1" fmla="*/ 0 h 1273"/>
                <a:gd name="T2" fmla="*/ 0 w 1273"/>
                <a:gd name="T3" fmla="*/ 636 h 1273"/>
                <a:gd name="T4" fmla="*/ 636 w 1273"/>
                <a:gd name="T5" fmla="*/ 1272 h 1273"/>
                <a:gd name="T6" fmla="*/ 1272 w 1273"/>
                <a:gd name="T7" fmla="*/ 636 h 1273"/>
                <a:gd name="T8" fmla="*/ 636 w 1273"/>
                <a:gd name="T9" fmla="*/ 0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3" h="1273">
                  <a:moveTo>
                    <a:pt x="636" y="0"/>
                  </a:moveTo>
                  <a:lnTo>
                    <a:pt x="0" y="636"/>
                  </a:lnTo>
                  <a:lnTo>
                    <a:pt x="636" y="1272"/>
                  </a:lnTo>
                  <a:lnTo>
                    <a:pt x="1272" y="636"/>
                  </a:lnTo>
                  <a:lnTo>
                    <a:pt x="63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ltGray">
            <a:xfrm>
              <a:off x="636" y="1176"/>
              <a:ext cx="637" cy="637"/>
            </a:xfrm>
            <a:custGeom>
              <a:avLst/>
              <a:gdLst>
                <a:gd name="T0" fmla="*/ 0 w 637"/>
                <a:gd name="T1" fmla="*/ 127 h 637"/>
                <a:gd name="T2" fmla="*/ 0 w 637"/>
                <a:gd name="T3" fmla="*/ 0 h 637"/>
                <a:gd name="T4" fmla="*/ 636 w 637"/>
                <a:gd name="T5" fmla="*/ 636 h 637"/>
                <a:gd name="T6" fmla="*/ 508 w 637"/>
                <a:gd name="T7" fmla="*/ 636 h 637"/>
                <a:gd name="T8" fmla="*/ 0 w 637"/>
                <a:gd name="T9" fmla="*/ 12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37">
                  <a:moveTo>
                    <a:pt x="0" y="127"/>
                  </a:moveTo>
                  <a:lnTo>
                    <a:pt x="0" y="0"/>
                  </a:lnTo>
                  <a:lnTo>
                    <a:pt x="636" y="636"/>
                  </a:lnTo>
                  <a:lnTo>
                    <a:pt x="508" y="636"/>
                  </a:lnTo>
                  <a:lnTo>
                    <a:pt x="0" y="127"/>
                  </a:lnTo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ltGray">
            <a:xfrm>
              <a:off x="0" y="1176"/>
              <a:ext cx="637" cy="637"/>
            </a:xfrm>
            <a:custGeom>
              <a:avLst/>
              <a:gdLst>
                <a:gd name="T0" fmla="*/ 636 w 637"/>
                <a:gd name="T1" fmla="*/ 0 h 637"/>
                <a:gd name="T2" fmla="*/ 636 w 637"/>
                <a:gd name="T3" fmla="*/ 127 h 637"/>
                <a:gd name="T4" fmla="*/ 127 w 637"/>
                <a:gd name="T5" fmla="*/ 636 h 637"/>
                <a:gd name="T6" fmla="*/ 0 w 637"/>
                <a:gd name="T7" fmla="*/ 636 h 637"/>
                <a:gd name="T8" fmla="*/ 636 w 637"/>
                <a:gd name="T9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37">
                  <a:moveTo>
                    <a:pt x="636" y="0"/>
                  </a:moveTo>
                  <a:lnTo>
                    <a:pt x="636" y="127"/>
                  </a:lnTo>
                  <a:lnTo>
                    <a:pt x="127" y="636"/>
                  </a:lnTo>
                  <a:lnTo>
                    <a:pt x="0" y="636"/>
                  </a:lnTo>
                  <a:lnTo>
                    <a:pt x="636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ltGray">
            <a:xfrm>
              <a:off x="636" y="1812"/>
              <a:ext cx="637" cy="637"/>
            </a:xfrm>
            <a:custGeom>
              <a:avLst/>
              <a:gdLst>
                <a:gd name="T0" fmla="*/ 508 w 637"/>
                <a:gd name="T1" fmla="*/ 0 h 637"/>
                <a:gd name="T2" fmla="*/ 636 w 637"/>
                <a:gd name="T3" fmla="*/ 0 h 637"/>
                <a:gd name="T4" fmla="*/ 0 w 637"/>
                <a:gd name="T5" fmla="*/ 636 h 637"/>
                <a:gd name="T6" fmla="*/ 0 w 637"/>
                <a:gd name="T7" fmla="*/ 508 h 637"/>
                <a:gd name="T8" fmla="*/ 508 w 637"/>
                <a:gd name="T9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37">
                  <a:moveTo>
                    <a:pt x="508" y="0"/>
                  </a:moveTo>
                  <a:lnTo>
                    <a:pt x="636" y="0"/>
                  </a:lnTo>
                  <a:lnTo>
                    <a:pt x="0" y="636"/>
                  </a:lnTo>
                  <a:lnTo>
                    <a:pt x="0" y="508"/>
                  </a:lnTo>
                  <a:lnTo>
                    <a:pt x="508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ltGray">
            <a:xfrm>
              <a:off x="0" y="1812"/>
              <a:ext cx="637" cy="637"/>
            </a:xfrm>
            <a:custGeom>
              <a:avLst/>
              <a:gdLst>
                <a:gd name="T0" fmla="*/ 127 w 637"/>
                <a:gd name="T1" fmla="*/ 0 h 637"/>
                <a:gd name="T2" fmla="*/ 636 w 637"/>
                <a:gd name="T3" fmla="*/ 508 h 637"/>
                <a:gd name="T4" fmla="*/ 636 w 637"/>
                <a:gd name="T5" fmla="*/ 636 h 637"/>
                <a:gd name="T6" fmla="*/ 0 w 637"/>
                <a:gd name="T7" fmla="*/ 0 h 637"/>
                <a:gd name="T8" fmla="*/ 127 w 637"/>
                <a:gd name="T9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37">
                  <a:moveTo>
                    <a:pt x="127" y="0"/>
                  </a:moveTo>
                  <a:lnTo>
                    <a:pt x="636" y="508"/>
                  </a:lnTo>
                  <a:lnTo>
                    <a:pt x="636" y="636"/>
                  </a:lnTo>
                  <a:lnTo>
                    <a:pt x="0" y="0"/>
                  </a:lnTo>
                  <a:lnTo>
                    <a:pt x="127" y="0"/>
                  </a:lnTo>
                </a:path>
              </a:pathLst>
            </a:cu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200" name="Rectangle 1032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8201" name="Rectangle 103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0" name="Rectangle 103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2C6271-112B-401E-B596-E301C253D6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326438"/>
      </p:ext>
    </p:extLst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6DAB5-F0B8-48DE-BC60-761E020A2F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016529"/>
      </p:ext>
    </p:extLst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2263" y="419100"/>
            <a:ext cx="1944687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9100"/>
            <a:ext cx="5681663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5159E-B77F-460F-AA2C-5E95BA69FA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650730"/>
      </p:ext>
    </p:extLst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9100"/>
            <a:ext cx="777875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575A0-E34F-4A04-96E6-B41416BB41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013773"/>
      </p:ext>
    </p:extLst>
  </p:cSld>
  <p:clrMapOvr>
    <a:masterClrMapping/>
  </p:clrMapOvr>
  <p:transition spd="med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9100"/>
            <a:ext cx="777875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466C9-BEE9-42EA-9CA9-2F5D3EAEB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49689"/>
      </p:ext>
    </p:extLst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E669B-5B57-41BB-8501-247EE40F0D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880121"/>
      </p:ext>
    </p:extLst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4B06E-73E8-4D62-9660-A4237AF6C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231928"/>
      </p:ext>
    </p:extLst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0D5DF-A1A9-4095-9DC2-76B40E690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36787"/>
      </p:ext>
    </p:extLst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E3A4-AAF4-4BEC-972C-1BFB7E8688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567805"/>
      </p:ext>
    </p:extLst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74496-EB94-4948-938B-E8F503487E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777520"/>
      </p:ext>
    </p:extLst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CB72A-A7E9-4FE2-B776-926D2B5BE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140739"/>
      </p:ext>
    </p:extLst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0A8D9-A92C-4235-86D7-D8D3212B2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471731"/>
      </p:ext>
    </p:extLst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D3BEB-2CBD-4BFD-A030-F7C5D15D2B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283494"/>
      </p:ext>
    </p:extLst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00050" y="209550"/>
            <a:ext cx="1525588" cy="1525588"/>
            <a:chOff x="252" y="132"/>
            <a:chExt cx="961" cy="961"/>
          </a:xfrm>
        </p:grpSpPr>
        <p:sp>
          <p:nvSpPr>
            <p:cNvPr id="7171" name="Freeform 3"/>
            <p:cNvSpPr>
              <a:spLocks/>
            </p:cNvSpPr>
            <p:nvPr/>
          </p:nvSpPr>
          <p:spPr bwMode="ltGray">
            <a:xfrm>
              <a:off x="252" y="132"/>
              <a:ext cx="961" cy="961"/>
            </a:xfrm>
            <a:custGeom>
              <a:avLst/>
              <a:gdLst>
                <a:gd name="T0" fmla="*/ 480 w 961"/>
                <a:gd name="T1" fmla="*/ 0 h 961"/>
                <a:gd name="T2" fmla="*/ 0 w 961"/>
                <a:gd name="T3" fmla="*/ 480 h 961"/>
                <a:gd name="T4" fmla="*/ 480 w 961"/>
                <a:gd name="T5" fmla="*/ 960 h 961"/>
                <a:gd name="T6" fmla="*/ 960 w 961"/>
                <a:gd name="T7" fmla="*/ 480 h 961"/>
                <a:gd name="T8" fmla="*/ 480 w 961"/>
                <a:gd name="T9" fmla="*/ 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1" h="961">
                  <a:moveTo>
                    <a:pt x="480" y="0"/>
                  </a:moveTo>
                  <a:lnTo>
                    <a:pt x="0" y="480"/>
                  </a:lnTo>
                  <a:lnTo>
                    <a:pt x="480" y="960"/>
                  </a:lnTo>
                  <a:lnTo>
                    <a:pt x="960" y="480"/>
                  </a:lnTo>
                  <a:lnTo>
                    <a:pt x="48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ltGray">
            <a:xfrm>
              <a:off x="732" y="132"/>
              <a:ext cx="481" cy="481"/>
            </a:xfrm>
            <a:custGeom>
              <a:avLst/>
              <a:gdLst>
                <a:gd name="T0" fmla="*/ 0 w 481"/>
                <a:gd name="T1" fmla="*/ 96 h 481"/>
                <a:gd name="T2" fmla="*/ 0 w 481"/>
                <a:gd name="T3" fmla="*/ 0 h 481"/>
                <a:gd name="T4" fmla="*/ 480 w 481"/>
                <a:gd name="T5" fmla="*/ 480 h 481"/>
                <a:gd name="T6" fmla="*/ 384 w 481"/>
                <a:gd name="T7" fmla="*/ 480 h 481"/>
                <a:gd name="T8" fmla="*/ 0 w 481"/>
                <a:gd name="T9" fmla="*/ 96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481">
                  <a:moveTo>
                    <a:pt x="0" y="96"/>
                  </a:moveTo>
                  <a:lnTo>
                    <a:pt x="0" y="0"/>
                  </a:lnTo>
                  <a:lnTo>
                    <a:pt x="480" y="480"/>
                  </a:lnTo>
                  <a:lnTo>
                    <a:pt x="384" y="480"/>
                  </a:lnTo>
                  <a:lnTo>
                    <a:pt x="0" y="96"/>
                  </a:lnTo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ltGray">
            <a:xfrm>
              <a:off x="252" y="132"/>
              <a:ext cx="481" cy="481"/>
            </a:xfrm>
            <a:custGeom>
              <a:avLst/>
              <a:gdLst>
                <a:gd name="T0" fmla="*/ 480 w 481"/>
                <a:gd name="T1" fmla="*/ 0 h 481"/>
                <a:gd name="T2" fmla="*/ 480 w 481"/>
                <a:gd name="T3" fmla="*/ 96 h 481"/>
                <a:gd name="T4" fmla="*/ 96 w 481"/>
                <a:gd name="T5" fmla="*/ 480 h 481"/>
                <a:gd name="T6" fmla="*/ 0 w 481"/>
                <a:gd name="T7" fmla="*/ 480 h 481"/>
                <a:gd name="T8" fmla="*/ 480 w 481"/>
                <a:gd name="T9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481">
                  <a:moveTo>
                    <a:pt x="480" y="0"/>
                  </a:moveTo>
                  <a:lnTo>
                    <a:pt x="480" y="96"/>
                  </a:lnTo>
                  <a:lnTo>
                    <a:pt x="96" y="480"/>
                  </a:lnTo>
                  <a:lnTo>
                    <a:pt x="0" y="480"/>
                  </a:lnTo>
                  <a:lnTo>
                    <a:pt x="48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4" name="Freeform 6"/>
            <p:cNvSpPr>
              <a:spLocks/>
            </p:cNvSpPr>
            <p:nvPr/>
          </p:nvSpPr>
          <p:spPr bwMode="ltGray">
            <a:xfrm>
              <a:off x="732" y="612"/>
              <a:ext cx="481" cy="481"/>
            </a:xfrm>
            <a:custGeom>
              <a:avLst/>
              <a:gdLst>
                <a:gd name="T0" fmla="*/ 384 w 481"/>
                <a:gd name="T1" fmla="*/ 0 h 481"/>
                <a:gd name="T2" fmla="*/ 480 w 481"/>
                <a:gd name="T3" fmla="*/ 0 h 481"/>
                <a:gd name="T4" fmla="*/ 0 w 481"/>
                <a:gd name="T5" fmla="*/ 480 h 481"/>
                <a:gd name="T6" fmla="*/ 0 w 481"/>
                <a:gd name="T7" fmla="*/ 384 h 481"/>
                <a:gd name="T8" fmla="*/ 384 w 481"/>
                <a:gd name="T9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481">
                  <a:moveTo>
                    <a:pt x="384" y="0"/>
                  </a:moveTo>
                  <a:lnTo>
                    <a:pt x="480" y="0"/>
                  </a:lnTo>
                  <a:lnTo>
                    <a:pt x="0" y="480"/>
                  </a:lnTo>
                  <a:lnTo>
                    <a:pt x="0" y="384"/>
                  </a:lnTo>
                  <a:lnTo>
                    <a:pt x="384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ltGray">
            <a:xfrm>
              <a:off x="252" y="612"/>
              <a:ext cx="481" cy="481"/>
            </a:xfrm>
            <a:custGeom>
              <a:avLst/>
              <a:gdLst>
                <a:gd name="T0" fmla="*/ 96 w 481"/>
                <a:gd name="T1" fmla="*/ 0 h 481"/>
                <a:gd name="T2" fmla="*/ 480 w 481"/>
                <a:gd name="T3" fmla="*/ 384 h 481"/>
                <a:gd name="T4" fmla="*/ 480 w 481"/>
                <a:gd name="T5" fmla="*/ 480 h 481"/>
                <a:gd name="T6" fmla="*/ 0 w 481"/>
                <a:gd name="T7" fmla="*/ 0 h 481"/>
                <a:gd name="T8" fmla="*/ 96 w 481"/>
                <a:gd name="T9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481">
                  <a:moveTo>
                    <a:pt x="96" y="0"/>
                  </a:moveTo>
                  <a:lnTo>
                    <a:pt x="480" y="384"/>
                  </a:lnTo>
                  <a:lnTo>
                    <a:pt x="480" y="480"/>
                  </a:lnTo>
                  <a:lnTo>
                    <a:pt x="0" y="0"/>
                  </a:lnTo>
                  <a:lnTo>
                    <a:pt x="96" y="0"/>
                  </a:lnTo>
                </a:path>
              </a:pathLst>
            </a:cu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19100"/>
            <a:ext cx="777875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4E7E0DE4-899A-4CC6-B0EF-855AED8B20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med">
    <p:cover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11/relationships/inkAction" Target="../ink/inkAction2.xml"/><Relationship Id="rId5" Type="http://schemas.openxmlformats.org/officeDocument/2006/relationships/hyperlink" Target="http://www.youtube.com/watch?v=9tzga6qAaBA" TargetMode="Externa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microsoft.com/office/2007/relationships/media" Target="../media/media5.m4a"/><Relationship Id="rId7" Type="http://schemas.openxmlformats.org/officeDocument/2006/relationships/image" Target="../media/image5.wmf"/><Relationship Id="rId12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10" Type="http://schemas.microsoft.com/office/2011/relationships/inkAction" Target="../ink/inkAction4.xml"/><Relationship Id="rId4" Type="http://schemas.openxmlformats.org/officeDocument/2006/relationships/audio" Target="../media/media5.m4a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microsoft.com/office/2011/relationships/inkAction" Target="../ink/inkAction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microsoft.com/office/2011/relationships/inkAction" Target="../ink/inkAction6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hyperlink" Target="http://phet.colorado.edu/sims/charges-and-fields/charges-and-fields_en.html" TargetMode="External"/><Relationship Id="rId4" Type="http://schemas.openxmlformats.org/officeDocument/2006/relationships/hyperlink" Target="http://www.cco.caltech.edu/~phys1/java/phys1/EField/EField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Electric </a:t>
            </a:r>
            <a:r>
              <a:rPr lang="en-US" altLang="en-US" dirty="0" smtClean="0"/>
              <a:t>Fields</a:t>
            </a:r>
            <a:endParaRPr lang="en-US" alt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981718" y="3676073"/>
            <a:ext cx="39100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Dipoles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Parallel Plates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Etc.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798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smtClean="0"/>
              <a:t>Key Ideas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39102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800" smtClean="0"/>
              <a:t>Electric fields exists around any conductor or insulator that contains a charge.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smtClean="0"/>
              <a:t>The electric field intensity is a measure of the force on a test charge placed in the field.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smtClean="0"/>
              <a:t>The strength of the field is proportional to the density of field lines.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smtClean="0"/>
              <a:t>Field lines are perpendicular to all charged surfaces.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smtClean="0"/>
              <a:t>The electric field is always directed away from positive charges and towards negative charges.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Electric Dipole</a:t>
            </a:r>
          </a:p>
        </p:txBody>
      </p:sp>
      <p:grpSp>
        <p:nvGrpSpPr>
          <p:cNvPr id="13366" name="Group 54"/>
          <p:cNvGrpSpPr>
            <a:grpSpLocks/>
          </p:cNvGrpSpPr>
          <p:nvPr/>
        </p:nvGrpSpPr>
        <p:grpSpPr bwMode="auto">
          <a:xfrm>
            <a:off x="531813" y="3124200"/>
            <a:ext cx="1690687" cy="1690688"/>
            <a:chOff x="486" y="1442"/>
            <a:chExt cx="1065" cy="1065"/>
          </a:xfrm>
        </p:grpSpPr>
        <p:sp>
          <p:nvSpPr>
            <p:cNvPr id="13316" name="Oval 4"/>
            <p:cNvSpPr>
              <a:spLocks noChangeAspect="1" noChangeArrowheads="1"/>
            </p:cNvSpPr>
            <p:nvPr/>
          </p:nvSpPr>
          <p:spPr bwMode="auto">
            <a:xfrm>
              <a:off x="486" y="1462"/>
              <a:ext cx="1065" cy="10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6432" name="Group 11"/>
            <p:cNvGrpSpPr>
              <a:grpSpLocks/>
            </p:cNvGrpSpPr>
            <p:nvPr/>
          </p:nvGrpSpPr>
          <p:grpSpPr bwMode="auto">
            <a:xfrm>
              <a:off x="486" y="1442"/>
              <a:ext cx="1065" cy="1065"/>
              <a:chOff x="486" y="1442"/>
              <a:chExt cx="1065" cy="1065"/>
            </a:xfrm>
          </p:grpSpPr>
          <p:sp>
            <p:nvSpPr>
              <p:cNvPr id="16433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1058" y="1461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34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1242" y="1554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35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1341" y="1684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36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1354" y="1851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37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1115" y="1832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38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1340" y="2018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39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1255" y="2166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40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1016" y="2055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41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1114" y="2241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42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727" y="1907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43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861" y="2277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44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527" y="2055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45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626" y="2185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46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683" y="1506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47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880" y="1684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48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861" y="1442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49" name="Text Box 28"/>
              <p:cNvSpPr txBox="1">
                <a:spLocks noChangeAspect="1" noChangeArrowheads="1"/>
              </p:cNvSpPr>
              <p:nvPr/>
            </p:nvSpPr>
            <p:spPr bwMode="auto">
              <a:xfrm>
                <a:off x="486" y="1851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50" name="Text Box 29"/>
              <p:cNvSpPr txBox="1">
                <a:spLocks noChangeAspect="1" noChangeArrowheads="1"/>
              </p:cNvSpPr>
              <p:nvPr/>
            </p:nvSpPr>
            <p:spPr bwMode="auto">
              <a:xfrm>
                <a:off x="527" y="1665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</p:grpSp>
      </p:grpSp>
      <p:grpSp>
        <p:nvGrpSpPr>
          <p:cNvPr id="13367" name="Group 55"/>
          <p:cNvGrpSpPr>
            <a:grpSpLocks/>
          </p:cNvGrpSpPr>
          <p:nvPr/>
        </p:nvGrpSpPr>
        <p:grpSpPr bwMode="auto">
          <a:xfrm>
            <a:off x="6865938" y="2930525"/>
            <a:ext cx="1690687" cy="1773238"/>
            <a:chOff x="4138" y="1384"/>
            <a:chExt cx="1065" cy="1117"/>
          </a:xfrm>
        </p:grpSpPr>
        <p:sp>
          <p:nvSpPr>
            <p:cNvPr id="13320" name="Oval 8"/>
            <p:cNvSpPr>
              <a:spLocks noChangeAspect="1" noChangeArrowheads="1"/>
            </p:cNvSpPr>
            <p:nvPr/>
          </p:nvSpPr>
          <p:spPr bwMode="auto">
            <a:xfrm>
              <a:off x="4138" y="1482"/>
              <a:ext cx="1065" cy="10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411" name="Text Box 30"/>
            <p:cNvSpPr txBox="1">
              <a:spLocks noChangeArrowheads="1"/>
            </p:cNvSpPr>
            <p:nvPr/>
          </p:nvSpPr>
          <p:spPr bwMode="auto">
            <a:xfrm>
              <a:off x="4670" y="1384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16412" name="Text Box 31"/>
            <p:cNvSpPr txBox="1">
              <a:spLocks noChangeArrowheads="1"/>
            </p:cNvSpPr>
            <p:nvPr/>
          </p:nvSpPr>
          <p:spPr bwMode="auto">
            <a:xfrm>
              <a:off x="4482" y="1384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grpSp>
          <p:nvGrpSpPr>
            <p:cNvPr id="16413" name="Group 32"/>
            <p:cNvGrpSpPr>
              <a:grpSpLocks/>
            </p:cNvGrpSpPr>
            <p:nvPr/>
          </p:nvGrpSpPr>
          <p:grpSpPr bwMode="auto">
            <a:xfrm>
              <a:off x="4138" y="1462"/>
              <a:ext cx="1065" cy="1039"/>
              <a:chOff x="4138" y="1462"/>
              <a:chExt cx="1065" cy="1039"/>
            </a:xfrm>
          </p:grpSpPr>
          <p:sp>
            <p:nvSpPr>
              <p:cNvPr id="16414" name="Text Box 33"/>
              <p:cNvSpPr txBox="1">
                <a:spLocks noChangeArrowheads="1"/>
              </p:cNvSpPr>
              <p:nvPr/>
            </p:nvSpPr>
            <p:spPr bwMode="auto">
              <a:xfrm>
                <a:off x="5015" y="1788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15" name="Text Box 34"/>
              <p:cNvSpPr txBox="1">
                <a:spLocks noChangeArrowheads="1"/>
              </p:cNvSpPr>
              <p:nvPr/>
            </p:nvSpPr>
            <p:spPr bwMode="auto">
              <a:xfrm>
                <a:off x="4326" y="1462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16" name="Text Box 35"/>
              <p:cNvSpPr txBox="1">
                <a:spLocks noChangeArrowheads="1"/>
              </p:cNvSpPr>
              <p:nvPr/>
            </p:nvSpPr>
            <p:spPr bwMode="auto">
              <a:xfrm>
                <a:off x="4138" y="171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17" name="Text Box 36"/>
              <p:cNvSpPr txBox="1">
                <a:spLocks noChangeArrowheads="1"/>
              </p:cNvSpPr>
              <p:nvPr/>
            </p:nvSpPr>
            <p:spPr bwMode="auto">
              <a:xfrm>
                <a:off x="4138" y="1870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18" name="Text Box 37"/>
              <p:cNvSpPr txBox="1">
                <a:spLocks noChangeArrowheads="1"/>
              </p:cNvSpPr>
              <p:nvPr/>
            </p:nvSpPr>
            <p:spPr bwMode="auto">
              <a:xfrm>
                <a:off x="4204" y="2039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19" name="Text Box 38"/>
              <p:cNvSpPr txBox="1">
                <a:spLocks noChangeArrowheads="1"/>
              </p:cNvSpPr>
              <p:nvPr/>
            </p:nvSpPr>
            <p:spPr bwMode="auto">
              <a:xfrm>
                <a:off x="4956" y="1615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20" name="Text Box 39"/>
              <p:cNvSpPr txBox="1">
                <a:spLocks noChangeArrowheads="1"/>
              </p:cNvSpPr>
              <p:nvPr/>
            </p:nvSpPr>
            <p:spPr bwMode="auto">
              <a:xfrm>
                <a:off x="4989" y="1966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21" name="Text Box 40"/>
              <p:cNvSpPr txBox="1">
                <a:spLocks noChangeArrowheads="1"/>
              </p:cNvSpPr>
              <p:nvPr/>
            </p:nvSpPr>
            <p:spPr bwMode="auto">
              <a:xfrm>
                <a:off x="4232" y="1558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22" name="Text Box 41"/>
              <p:cNvSpPr txBox="1">
                <a:spLocks noChangeArrowheads="1"/>
              </p:cNvSpPr>
              <p:nvPr/>
            </p:nvSpPr>
            <p:spPr bwMode="auto">
              <a:xfrm>
                <a:off x="4897" y="2101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23" name="Text Box 42"/>
              <p:cNvSpPr txBox="1">
                <a:spLocks noChangeArrowheads="1"/>
              </p:cNvSpPr>
              <p:nvPr/>
            </p:nvSpPr>
            <p:spPr bwMode="auto">
              <a:xfrm>
                <a:off x="4768" y="2197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24" name="Text Box 43"/>
              <p:cNvSpPr txBox="1">
                <a:spLocks noChangeArrowheads="1"/>
              </p:cNvSpPr>
              <p:nvPr/>
            </p:nvSpPr>
            <p:spPr bwMode="auto">
              <a:xfrm>
                <a:off x="4580" y="2270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25" name="Text Box 44"/>
              <p:cNvSpPr txBox="1">
                <a:spLocks noChangeArrowheads="1"/>
              </p:cNvSpPr>
              <p:nvPr/>
            </p:nvSpPr>
            <p:spPr bwMode="auto">
              <a:xfrm>
                <a:off x="4358" y="2154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26" name="Text Box 45"/>
              <p:cNvSpPr txBox="1">
                <a:spLocks noChangeArrowheads="1"/>
              </p:cNvSpPr>
              <p:nvPr/>
            </p:nvSpPr>
            <p:spPr bwMode="auto">
              <a:xfrm>
                <a:off x="4858" y="1462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27" name="Text Box 46"/>
              <p:cNvSpPr txBox="1">
                <a:spLocks noChangeArrowheads="1"/>
              </p:cNvSpPr>
              <p:nvPr/>
            </p:nvSpPr>
            <p:spPr bwMode="auto">
              <a:xfrm>
                <a:off x="4452" y="1597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28" name="Text Box 47"/>
              <p:cNvSpPr txBox="1">
                <a:spLocks noChangeArrowheads="1"/>
              </p:cNvSpPr>
              <p:nvPr/>
            </p:nvSpPr>
            <p:spPr bwMode="auto">
              <a:xfrm>
                <a:off x="4736" y="1730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29" name="Text Box 48"/>
              <p:cNvSpPr txBox="1">
                <a:spLocks noChangeArrowheads="1"/>
              </p:cNvSpPr>
              <p:nvPr/>
            </p:nvSpPr>
            <p:spPr bwMode="auto">
              <a:xfrm>
                <a:off x="4358" y="1865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6430" name="Text Box 49"/>
              <p:cNvSpPr txBox="1">
                <a:spLocks noChangeArrowheads="1"/>
              </p:cNvSpPr>
              <p:nvPr/>
            </p:nvSpPr>
            <p:spPr bwMode="auto">
              <a:xfrm>
                <a:off x="4674" y="1966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</p:grpSp>
      </p:grpSp>
      <p:sp>
        <p:nvSpPr>
          <p:cNvPr id="13368" name="Line 56"/>
          <p:cNvSpPr>
            <a:spLocks noChangeShapeType="1"/>
          </p:cNvSpPr>
          <p:nvPr/>
        </p:nvSpPr>
        <p:spPr bwMode="auto">
          <a:xfrm>
            <a:off x="2222500" y="3970338"/>
            <a:ext cx="4643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69" name="Freeform 57"/>
          <p:cNvSpPr>
            <a:spLocks/>
          </p:cNvSpPr>
          <p:nvPr/>
        </p:nvSpPr>
        <p:spPr bwMode="auto">
          <a:xfrm>
            <a:off x="2192338" y="3227388"/>
            <a:ext cx="4716462" cy="517525"/>
          </a:xfrm>
          <a:custGeom>
            <a:avLst/>
            <a:gdLst>
              <a:gd name="T0" fmla="*/ 0 w 2971"/>
              <a:gd name="T1" fmla="*/ 326 h 326"/>
              <a:gd name="T2" fmla="*/ 1344 w 2971"/>
              <a:gd name="T3" fmla="*/ 6 h 326"/>
              <a:gd name="T4" fmla="*/ 2971 w 2971"/>
              <a:gd name="T5" fmla="*/ 289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71" h="326">
                <a:moveTo>
                  <a:pt x="0" y="326"/>
                </a:moveTo>
                <a:cubicBezTo>
                  <a:pt x="424" y="169"/>
                  <a:pt x="849" y="12"/>
                  <a:pt x="1344" y="6"/>
                </a:cubicBezTo>
                <a:cubicBezTo>
                  <a:pt x="1839" y="0"/>
                  <a:pt x="2718" y="196"/>
                  <a:pt x="2971" y="28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70" name="Freeform 58"/>
          <p:cNvSpPr>
            <a:spLocks/>
          </p:cNvSpPr>
          <p:nvPr/>
        </p:nvSpPr>
        <p:spPr bwMode="auto">
          <a:xfrm>
            <a:off x="2176463" y="4156075"/>
            <a:ext cx="4732337" cy="542925"/>
          </a:xfrm>
          <a:custGeom>
            <a:avLst/>
            <a:gdLst>
              <a:gd name="T0" fmla="*/ 0 w 2999"/>
              <a:gd name="T1" fmla="*/ 45 h 354"/>
              <a:gd name="T2" fmla="*/ 1472 w 2999"/>
              <a:gd name="T3" fmla="*/ 347 h 354"/>
              <a:gd name="T4" fmla="*/ 2999 w 2999"/>
              <a:gd name="T5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99" h="354">
                <a:moveTo>
                  <a:pt x="0" y="45"/>
                </a:moveTo>
                <a:cubicBezTo>
                  <a:pt x="486" y="199"/>
                  <a:pt x="972" y="354"/>
                  <a:pt x="1472" y="347"/>
                </a:cubicBezTo>
                <a:cubicBezTo>
                  <a:pt x="1972" y="340"/>
                  <a:pt x="2752" y="12"/>
                  <a:pt x="299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71" name="Freeform 59"/>
          <p:cNvSpPr>
            <a:spLocks/>
          </p:cNvSpPr>
          <p:nvPr/>
        </p:nvSpPr>
        <p:spPr bwMode="auto">
          <a:xfrm>
            <a:off x="2009775" y="4391025"/>
            <a:ext cx="5057775" cy="1023938"/>
          </a:xfrm>
          <a:custGeom>
            <a:avLst/>
            <a:gdLst>
              <a:gd name="T0" fmla="*/ 0 w 3186"/>
              <a:gd name="T1" fmla="*/ 54 h 645"/>
              <a:gd name="T2" fmla="*/ 1602 w 3186"/>
              <a:gd name="T3" fmla="*/ 636 h 645"/>
              <a:gd name="T4" fmla="*/ 3186 w 3186"/>
              <a:gd name="T5" fmla="*/ 0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86" h="645">
                <a:moveTo>
                  <a:pt x="0" y="54"/>
                </a:moveTo>
                <a:cubicBezTo>
                  <a:pt x="535" y="349"/>
                  <a:pt x="1071" y="645"/>
                  <a:pt x="1602" y="636"/>
                </a:cubicBezTo>
                <a:cubicBezTo>
                  <a:pt x="2133" y="627"/>
                  <a:pt x="2966" y="73"/>
                  <a:pt x="318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72" name="Freeform 60"/>
          <p:cNvSpPr>
            <a:spLocks/>
          </p:cNvSpPr>
          <p:nvPr/>
        </p:nvSpPr>
        <p:spPr bwMode="auto">
          <a:xfrm>
            <a:off x="1752600" y="4552950"/>
            <a:ext cx="5476875" cy="1735138"/>
          </a:xfrm>
          <a:custGeom>
            <a:avLst/>
            <a:gdLst>
              <a:gd name="T0" fmla="*/ 0 w 3450"/>
              <a:gd name="T1" fmla="*/ 78 h 1093"/>
              <a:gd name="T2" fmla="*/ 1734 w 3450"/>
              <a:gd name="T3" fmla="*/ 1080 h 1093"/>
              <a:gd name="T4" fmla="*/ 3450 w 3450"/>
              <a:gd name="T5" fmla="*/ 0 h 10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50" h="1093">
                <a:moveTo>
                  <a:pt x="0" y="78"/>
                </a:moveTo>
                <a:cubicBezTo>
                  <a:pt x="579" y="585"/>
                  <a:pt x="1159" y="1093"/>
                  <a:pt x="1734" y="1080"/>
                </a:cubicBezTo>
                <a:cubicBezTo>
                  <a:pt x="2309" y="1067"/>
                  <a:pt x="3226" y="116"/>
                  <a:pt x="345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74" name="Freeform 62"/>
          <p:cNvSpPr>
            <a:spLocks/>
          </p:cNvSpPr>
          <p:nvPr/>
        </p:nvSpPr>
        <p:spPr bwMode="auto">
          <a:xfrm>
            <a:off x="2076450" y="2574925"/>
            <a:ext cx="4943475" cy="949325"/>
          </a:xfrm>
          <a:custGeom>
            <a:avLst/>
            <a:gdLst>
              <a:gd name="T0" fmla="*/ 0 w 3114"/>
              <a:gd name="T1" fmla="*/ 598 h 598"/>
              <a:gd name="T2" fmla="*/ 1398 w 3114"/>
              <a:gd name="T3" fmla="*/ 10 h 598"/>
              <a:gd name="T4" fmla="*/ 3114 w 3114"/>
              <a:gd name="T5" fmla="*/ 53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14" h="598">
                <a:moveTo>
                  <a:pt x="0" y="598"/>
                </a:moveTo>
                <a:cubicBezTo>
                  <a:pt x="439" y="309"/>
                  <a:pt x="879" y="20"/>
                  <a:pt x="1398" y="10"/>
                </a:cubicBezTo>
                <a:cubicBezTo>
                  <a:pt x="1917" y="0"/>
                  <a:pt x="2960" y="385"/>
                  <a:pt x="3114" y="53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75" name="Freeform 63"/>
          <p:cNvSpPr>
            <a:spLocks/>
          </p:cNvSpPr>
          <p:nvPr/>
        </p:nvSpPr>
        <p:spPr bwMode="auto">
          <a:xfrm>
            <a:off x="1905000" y="1433513"/>
            <a:ext cx="5305425" cy="1900237"/>
          </a:xfrm>
          <a:custGeom>
            <a:avLst/>
            <a:gdLst>
              <a:gd name="T0" fmla="*/ 0 w 3342"/>
              <a:gd name="T1" fmla="*/ 1197 h 1197"/>
              <a:gd name="T2" fmla="*/ 1584 w 3342"/>
              <a:gd name="T3" fmla="*/ 9 h 1197"/>
              <a:gd name="T4" fmla="*/ 3342 w 3342"/>
              <a:gd name="T5" fmla="*/ 1143 h 1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42" h="1197">
                <a:moveTo>
                  <a:pt x="0" y="1197"/>
                </a:moveTo>
                <a:cubicBezTo>
                  <a:pt x="513" y="607"/>
                  <a:pt x="1027" y="18"/>
                  <a:pt x="1584" y="9"/>
                </a:cubicBezTo>
                <a:cubicBezTo>
                  <a:pt x="2141" y="0"/>
                  <a:pt x="3045" y="959"/>
                  <a:pt x="3342" y="114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77" name="Text Box 65"/>
          <p:cNvSpPr txBox="1">
            <a:spLocks noChangeArrowheads="1"/>
          </p:cNvSpPr>
          <p:nvPr/>
        </p:nvSpPr>
        <p:spPr bwMode="auto">
          <a:xfrm>
            <a:off x="560388" y="5308600"/>
            <a:ext cx="8583612" cy="1282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Note: Force on a test charge(q</a:t>
            </a:r>
            <a:r>
              <a:rPr lang="en-US" altLang="en-US" sz="2600" baseline="-25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altLang="en-US" sz="2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is always tangent the field lines, and is the vector sum of the forces due to both charges of the dipole acting on it.</a:t>
            </a:r>
          </a:p>
        </p:txBody>
      </p:sp>
      <p:sp>
        <p:nvSpPr>
          <p:cNvPr id="13379" name="Text Box 67"/>
          <p:cNvSpPr txBox="1">
            <a:spLocks noChangeArrowheads="1"/>
          </p:cNvSpPr>
          <p:nvPr/>
        </p:nvSpPr>
        <p:spPr bwMode="auto">
          <a:xfrm>
            <a:off x="5573713" y="239713"/>
            <a:ext cx="3570287" cy="15621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Note: </a:t>
            </a:r>
            <a:r>
              <a:rPr lang="en-US" altLang="en-US" sz="2400">
                <a:solidFill>
                  <a:schemeClr val="hlink"/>
                </a:solidFill>
              </a:rPr>
              <a:t>An electric dipole consists of two charges equal in magnitude and opposite in sign.</a:t>
            </a:r>
          </a:p>
        </p:txBody>
      </p:sp>
      <p:grpSp>
        <p:nvGrpSpPr>
          <p:cNvPr id="13385" name="Group 73"/>
          <p:cNvGrpSpPr>
            <a:grpSpLocks/>
          </p:cNvGrpSpPr>
          <p:nvPr/>
        </p:nvGrpSpPr>
        <p:grpSpPr bwMode="auto">
          <a:xfrm>
            <a:off x="3995738" y="2214563"/>
            <a:ext cx="1352550" cy="400050"/>
            <a:chOff x="2517" y="1395"/>
            <a:chExt cx="852" cy="252"/>
          </a:xfrm>
        </p:grpSpPr>
        <p:sp>
          <p:nvSpPr>
            <p:cNvPr id="13380" name="Line 68"/>
            <p:cNvSpPr>
              <a:spLocks noChangeShapeType="1"/>
            </p:cNvSpPr>
            <p:nvPr/>
          </p:nvSpPr>
          <p:spPr bwMode="auto">
            <a:xfrm flipV="1">
              <a:off x="2517" y="1395"/>
              <a:ext cx="498" cy="25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81" name="Line 69"/>
            <p:cNvSpPr>
              <a:spLocks noChangeShapeType="1"/>
            </p:cNvSpPr>
            <p:nvPr/>
          </p:nvSpPr>
          <p:spPr bwMode="auto">
            <a:xfrm>
              <a:off x="3012" y="1398"/>
              <a:ext cx="357" cy="10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84" name="Group 72"/>
          <p:cNvGrpSpPr>
            <a:grpSpLocks/>
          </p:cNvGrpSpPr>
          <p:nvPr/>
        </p:nvGrpSpPr>
        <p:grpSpPr bwMode="auto">
          <a:xfrm>
            <a:off x="3990975" y="2405063"/>
            <a:ext cx="1357313" cy="404812"/>
            <a:chOff x="2514" y="1515"/>
            <a:chExt cx="855" cy="255"/>
          </a:xfrm>
        </p:grpSpPr>
        <p:sp>
          <p:nvSpPr>
            <p:cNvPr id="13383" name="Line 71"/>
            <p:cNvSpPr>
              <a:spLocks noChangeShapeType="1"/>
            </p:cNvSpPr>
            <p:nvPr/>
          </p:nvSpPr>
          <p:spPr bwMode="auto">
            <a:xfrm>
              <a:off x="2514" y="1650"/>
              <a:ext cx="363" cy="12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82" name="Line 70"/>
            <p:cNvSpPr>
              <a:spLocks noChangeShapeType="1"/>
            </p:cNvSpPr>
            <p:nvPr/>
          </p:nvSpPr>
          <p:spPr bwMode="auto">
            <a:xfrm flipV="1">
              <a:off x="2871" y="1515"/>
              <a:ext cx="498" cy="25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87" name="Group 75"/>
          <p:cNvGrpSpPr>
            <a:grpSpLocks/>
          </p:cNvGrpSpPr>
          <p:nvPr/>
        </p:nvGrpSpPr>
        <p:grpSpPr bwMode="auto">
          <a:xfrm>
            <a:off x="4043363" y="2341563"/>
            <a:ext cx="1668462" cy="366712"/>
            <a:chOff x="2547" y="1475"/>
            <a:chExt cx="1051" cy="231"/>
          </a:xfrm>
        </p:grpSpPr>
        <p:sp>
          <p:nvSpPr>
            <p:cNvPr id="16404" name="Text Box 53"/>
            <p:cNvSpPr txBox="1">
              <a:spLocks noChangeArrowheads="1"/>
            </p:cNvSpPr>
            <p:nvPr/>
          </p:nvSpPr>
          <p:spPr bwMode="auto">
            <a:xfrm>
              <a:off x="3394" y="147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F</a:t>
              </a:r>
            </a:p>
          </p:txBody>
        </p:sp>
        <p:sp>
          <p:nvSpPr>
            <p:cNvPr id="13364" name="Line 52"/>
            <p:cNvSpPr>
              <a:spLocks noChangeShapeType="1"/>
            </p:cNvSpPr>
            <p:nvPr/>
          </p:nvSpPr>
          <p:spPr bwMode="auto">
            <a:xfrm flipV="1">
              <a:off x="2547" y="1507"/>
              <a:ext cx="828" cy="134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86" name="Group 74"/>
          <p:cNvGrpSpPr>
            <a:grpSpLocks/>
          </p:cNvGrpSpPr>
          <p:nvPr/>
        </p:nvGrpSpPr>
        <p:grpSpPr bwMode="auto">
          <a:xfrm>
            <a:off x="3678238" y="2546350"/>
            <a:ext cx="503237" cy="485775"/>
            <a:chOff x="2317" y="1604"/>
            <a:chExt cx="317" cy="306"/>
          </a:xfrm>
        </p:grpSpPr>
        <p:sp>
          <p:nvSpPr>
            <p:cNvPr id="16402" name="Text Box 51"/>
            <p:cNvSpPr txBox="1">
              <a:spLocks noChangeArrowheads="1"/>
            </p:cNvSpPr>
            <p:nvPr/>
          </p:nvSpPr>
          <p:spPr bwMode="auto">
            <a:xfrm>
              <a:off x="2317" y="1679"/>
              <a:ext cx="31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/>
                <a:t>+q</a:t>
              </a:r>
              <a:r>
                <a:rPr lang="en-US" altLang="en-US" sz="1800" b="0" baseline="-25000"/>
                <a:t>o</a:t>
              </a:r>
              <a:endParaRPr lang="en-US" altLang="en-US" sz="1800" b="0"/>
            </a:p>
          </p:txBody>
        </p:sp>
        <p:sp>
          <p:nvSpPr>
            <p:cNvPr id="13362" name="Oval 50"/>
            <p:cNvSpPr>
              <a:spLocks noChangeAspect="1" noChangeArrowheads="1"/>
            </p:cNvSpPr>
            <p:nvPr/>
          </p:nvSpPr>
          <p:spPr bwMode="auto">
            <a:xfrm>
              <a:off x="2476" y="1604"/>
              <a:ext cx="86" cy="8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0846" y="2404497"/>
            <a:ext cx="875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+Q</a:t>
            </a:r>
            <a:endParaRPr lang="en-US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279934" y="233744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-Q</a:t>
            </a:r>
            <a:endParaRPr lang="en-US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23080" y="1279080"/>
              <a:ext cx="6897240" cy="515880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13720" y="1269720"/>
                <a:ext cx="6915960" cy="5177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68613"/>
      </p:ext>
    </p:extLst>
  </p:cSld>
  <p:clrMapOvr>
    <a:masterClrMapping/>
  </p:clrMapOvr>
  <p:transition spd="med" advTm="15703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3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3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77" grpId="0" animBg="1"/>
      <p:bldP spid="133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Electric Fields and Conductors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4659313" cy="4492625"/>
          </a:xfrm>
        </p:spPr>
        <p:txBody>
          <a:bodyPr/>
          <a:lstStyle/>
          <a:p>
            <a:pPr>
              <a:defRPr/>
            </a:pPr>
            <a:r>
              <a:rPr lang="en-US" altLang="en-US" sz="2400" dirty="0" smtClean="0"/>
              <a:t>At equilibrium, excess charges will reside on the surface of a conductor.</a:t>
            </a:r>
          </a:p>
          <a:p>
            <a:pPr>
              <a:defRPr/>
            </a:pPr>
            <a:r>
              <a:rPr lang="en-US" altLang="en-US" sz="2400" b="1" dirty="0" smtClean="0">
                <a:solidFill>
                  <a:srgbClr val="FFFF00"/>
                </a:solidFill>
              </a:rPr>
              <a:t>The electric field is zero at any point within a conducting material at equilibrium</a:t>
            </a:r>
            <a:r>
              <a:rPr lang="en-US" altLang="en-US" sz="2400" dirty="0" smtClean="0"/>
              <a:t>.</a:t>
            </a:r>
          </a:p>
          <a:p>
            <a:pPr>
              <a:defRPr/>
            </a:pPr>
            <a:r>
              <a:rPr lang="en-US" altLang="en-US" sz="2400" dirty="0" smtClean="0"/>
              <a:t>Charge within a conductor is shielded from external electric fields because they begin or terminate on the surface where excess charges reside.</a:t>
            </a: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6799263" y="1787525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E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6657975" y="5435600"/>
            <a:ext cx="2409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No E-Field inside conductor</a:t>
            </a:r>
          </a:p>
        </p:txBody>
      </p:sp>
      <p:grpSp>
        <p:nvGrpSpPr>
          <p:cNvPr id="16436" name="Group 52"/>
          <p:cNvGrpSpPr>
            <a:grpSpLocks/>
          </p:cNvGrpSpPr>
          <p:nvPr/>
        </p:nvGrpSpPr>
        <p:grpSpPr bwMode="auto">
          <a:xfrm>
            <a:off x="5434013" y="2244725"/>
            <a:ext cx="3124200" cy="2925763"/>
            <a:chOff x="3423" y="1414"/>
            <a:chExt cx="1968" cy="1843"/>
          </a:xfrm>
        </p:grpSpPr>
        <p:grpSp>
          <p:nvGrpSpPr>
            <p:cNvPr id="15369" name="Group 47"/>
            <p:cNvGrpSpPr>
              <a:grpSpLocks/>
            </p:cNvGrpSpPr>
            <p:nvPr/>
          </p:nvGrpSpPr>
          <p:grpSpPr bwMode="auto">
            <a:xfrm>
              <a:off x="3423" y="1414"/>
              <a:ext cx="1968" cy="1843"/>
              <a:chOff x="3189" y="2208"/>
              <a:chExt cx="1968" cy="1843"/>
            </a:xfrm>
          </p:grpSpPr>
          <p:sp>
            <p:nvSpPr>
              <p:cNvPr id="16389" name="Oval 5"/>
              <p:cNvSpPr>
                <a:spLocks noChangeAspect="1" noChangeArrowheads="1"/>
              </p:cNvSpPr>
              <p:nvPr/>
            </p:nvSpPr>
            <p:spPr bwMode="auto">
              <a:xfrm>
                <a:off x="3767" y="2712"/>
                <a:ext cx="811" cy="7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372" name="Text Box 7"/>
              <p:cNvSpPr txBox="1">
                <a:spLocks noChangeAspect="1" noChangeArrowheads="1"/>
              </p:cNvSpPr>
              <p:nvPr/>
            </p:nvSpPr>
            <p:spPr bwMode="auto">
              <a:xfrm>
                <a:off x="4203" y="2671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73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4296" y="2708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74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4423" y="2897"/>
                <a:ext cx="19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75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428" y="3016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76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4409" y="3119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77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4329" y="3232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78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4206" y="3296"/>
                <a:ext cx="196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79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3952" y="3301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80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3762" y="3128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81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3834" y="3247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82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3925" y="2674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83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4069" y="2645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84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3755" y="2816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385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3818" y="2743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6409" name="Line 25"/>
              <p:cNvSpPr>
                <a:spLocks noChangeAspect="1" noChangeShapeType="1"/>
              </p:cNvSpPr>
              <p:nvPr/>
            </p:nvSpPr>
            <p:spPr bwMode="auto">
              <a:xfrm flipV="1">
                <a:off x="4171" y="2208"/>
                <a:ext cx="0" cy="5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0" name="Line 2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35" y="2278"/>
                <a:ext cx="189" cy="4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1" name="Line 27"/>
              <p:cNvSpPr>
                <a:spLocks noChangeAspect="1" noChangeShapeType="1"/>
              </p:cNvSpPr>
              <p:nvPr/>
            </p:nvSpPr>
            <p:spPr bwMode="auto">
              <a:xfrm rot="-100322" flipH="1" flipV="1">
                <a:off x="3555" y="2428"/>
                <a:ext cx="341" cy="3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2" name="Line 28"/>
              <p:cNvSpPr>
                <a:spLocks noChangeShapeType="1"/>
              </p:cNvSpPr>
              <p:nvPr/>
            </p:nvSpPr>
            <p:spPr bwMode="auto">
              <a:xfrm rot="-135537" flipH="1" flipV="1">
                <a:off x="3275" y="2593"/>
                <a:ext cx="533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3" name="Line 29"/>
              <p:cNvSpPr>
                <a:spLocks noChangeAspect="1" noChangeShapeType="1"/>
              </p:cNvSpPr>
              <p:nvPr/>
            </p:nvSpPr>
            <p:spPr bwMode="auto">
              <a:xfrm flipH="1">
                <a:off x="3189" y="3136"/>
                <a:ext cx="57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4" name="Line 30"/>
              <p:cNvSpPr>
                <a:spLocks noChangeAspect="1" noChangeShapeType="1"/>
              </p:cNvSpPr>
              <p:nvPr/>
            </p:nvSpPr>
            <p:spPr bwMode="auto">
              <a:xfrm flipH="1">
                <a:off x="3277" y="3263"/>
                <a:ext cx="521" cy="2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5" name="Line 31"/>
              <p:cNvSpPr>
                <a:spLocks noChangeAspect="1" noChangeShapeType="1"/>
              </p:cNvSpPr>
              <p:nvPr/>
            </p:nvSpPr>
            <p:spPr bwMode="auto">
              <a:xfrm flipH="1">
                <a:off x="3455" y="3395"/>
                <a:ext cx="454" cy="4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6" name="Line 32"/>
              <p:cNvSpPr>
                <a:spLocks noChangeAspect="1" noChangeShapeType="1"/>
              </p:cNvSpPr>
              <p:nvPr/>
            </p:nvSpPr>
            <p:spPr bwMode="auto">
              <a:xfrm rot="21241791" flipH="1">
                <a:off x="3772" y="3484"/>
                <a:ext cx="297" cy="4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7" name="Line 33"/>
              <p:cNvSpPr>
                <a:spLocks noChangeAspect="1" noChangeShapeType="1"/>
              </p:cNvSpPr>
              <p:nvPr/>
            </p:nvSpPr>
            <p:spPr bwMode="auto">
              <a:xfrm>
                <a:off x="4171" y="3488"/>
                <a:ext cx="0" cy="5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8" name="Line 34"/>
              <p:cNvSpPr>
                <a:spLocks noChangeAspect="1" noChangeShapeType="1"/>
              </p:cNvSpPr>
              <p:nvPr/>
            </p:nvSpPr>
            <p:spPr bwMode="auto">
              <a:xfrm>
                <a:off x="4321" y="3463"/>
                <a:ext cx="225" cy="5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19" name="Line 35"/>
              <p:cNvSpPr>
                <a:spLocks noChangeAspect="1" noChangeShapeType="1"/>
              </p:cNvSpPr>
              <p:nvPr/>
            </p:nvSpPr>
            <p:spPr bwMode="auto">
              <a:xfrm rot="-372328">
                <a:off x="4481" y="3356"/>
                <a:ext cx="420" cy="4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20" name="Line 36"/>
              <p:cNvSpPr>
                <a:spLocks noChangeAspect="1" noChangeShapeType="1"/>
              </p:cNvSpPr>
              <p:nvPr/>
            </p:nvSpPr>
            <p:spPr bwMode="auto">
              <a:xfrm>
                <a:off x="4546" y="3248"/>
                <a:ext cx="571" cy="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21" name="Line 37"/>
              <p:cNvSpPr>
                <a:spLocks noChangeAspect="1" noChangeShapeType="1"/>
              </p:cNvSpPr>
              <p:nvPr/>
            </p:nvSpPr>
            <p:spPr bwMode="auto">
              <a:xfrm>
                <a:off x="4578" y="3136"/>
                <a:ext cx="5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22" name="Line 38"/>
              <p:cNvSpPr>
                <a:spLocks noChangeAspect="1" noChangeShapeType="1"/>
              </p:cNvSpPr>
              <p:nvPr/>
            </p:nvSpPr>
            <p:spPr bwMode="auto">
              <a:xfrm flipV="1">
                <a:off x="4568" y="2782"/>
                <a:ext cx="549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23" name="Line 39"/>
              <p:cNvSpPr>
                <a:spLocks noChangeAspect="1" noChangeShapeType="1"/>
              </p:cNvSpPr>
              <p:nvPr/>
            </p:nvSpPr>
            <p:spPr bwMode="auto">
              <a:xfrm rot="21363027" flipV="1">
                <a:off x="4500" y="2592"/>
                <a:ext cx="435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24" name="Line 40"/>
              <p:cNvSpPr>
                <a:spLocks noChangeAspect="1" noChangeShapeType="1"/>
              </p:cNvSpPr>
              <p:nvPr/>
            </p:nvSpPr>
            <p:spPr bwMode="auto">
              <a:xfrm rot="21395747" flipV="1">
                <a:off x="4411" y="2443"/>
                <a:ext cx="326" cy="3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25" name="Line 41"/>
              <p:cNvSpPr>
                <a:spLocks noChangeAspect="1" noChangeShapeType="1"/>
              </p:cNvSpPr>
              <p:nvPr/>
            </p:nvSpPr>
            <p:spPr bwMode="auto">
              <a:xfrm flipV="1">
                <a:off x="4321" y="2278"/>
                <a:ext cx="225" cy="4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26" name="Line 42"/>
              <p:cNvSpPr>
                <a:spLocks noChangeShapeType="1"/>
              </p:cNvSpPr>
              <p:nvPr/>
            </p:nvSpPr>
            <p:spPr bwMode="auto">
              <a:xfrm rot="-135537" flipH="1" flipV="1">
                <a:off x="3190" y="2867"/>
                <a:ext cx="578" cy="1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404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3716" y="3020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405" name="Text Box 44"/>
              <p:cNvSpPr txBox="1">
                <a:spLocks noChangeAspect="1" noChangeArrowheads="1"/>
              </p:cNvSpPr>
              <p:nvPr/>
            </p:nvSpPr>
            <p:spPr bwMode="auto">
              <a:xfrm>
                <a:off x="3720" y="2919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406" name="Text Box 45"/>
              <p:cNvSpPr txBox="1">
                <a:spLocks noChangeAspect="1" noChangeArrowheads="1"/>
              </p:cNvSpPr>
              <p:nvPr/>
            </p:nvSpPr>
            <p:spPr bwMode="auto">
              <a:xfrm>
                <a:off x="4072" y="3325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5407" name="Text Box 46"/>
              <p:cNvSpPr txBox="1">
                <a:spLocks noChangeAspect="1" noChangeArrowheads="1"/>
              </p:cNvSpPr>
              <p:nvPr/>
            </p:nvSpPr>
            <p:spPr bwMode="auto">
              <a:xfrm>
                <a:off x="4377" y="2785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</p:grpSp>
        <p:sp>
          <p:nvSpPr>
            <p:cNvPr id="16435" name="Oval 51"/>
            <p:cNvSpPr>
              <a:spLocks noChangeAspect="1" noChangeArrowheads="1"/>
            </p:cNvSpPr>
            <p:nvPr/>
          </p:nvSpPr>
          <p:spPr bwMode="auto">
            <a:xfrm>
              <a:off x="4154" y="2053"/>
              <a:ext cx="507" cy="50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433" name="Freeform 49"/>
          <p:cNvSpPr>
            <a:spLocks/>
          </p:cNvSpPr>
          <p:nvPr/>
        </p:nvSpPr>
        <p:spPr bwMode="auto">
          <a:xfrm>
            <a:off x="6176963" y="3759200"/>
            <a:ext cx="615950" cy="1916113"/>
          </a:xfrm>
          <a:custGeom>
            <a:avLst/>
            <a:gdLst>
              <a:gd name="T0" fmla="*/ 224 w 252"/>
              <a:gd name="T1" fmla="*/ 1161 h 1161"/>
              <a:gd name="T2" fmla="*/ 5 w 252"/>
              <a:gd name="T3" fmla="*/ 457 h 1161"/>
              <a:gd name="T4" fmla="*/ 252 w 252"/>
              <a:gd name="T5" fmla="*/ 0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2" h="1161">
                <a:moveTo>
                  <a:pt x="224" y="1161"/>
                </a:moveTo>
                <a:cubicBezTo>
                  <a:pt x="112" y="905"/>
                  <a:pt x="0" y="650"/>
                  <a:pt x="5" y="457"/>
                </a:cubicBezTo>
                <a:cubicBezTo>
                  <a:pt x="10" y="264"/>
                  <a:pt x="191" y="52"/>
                  <a:pt x="252" y="0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37" name="Text Box 53"/>
          <p:cNvSpPr txBox="1">
            <a:spLocks noChangeArrowheads="1"/>
          </p:cNvSpPr>
          <p:nvPr/>
        </p:nvSpPr>
        <p:spPr bwMode="auto">
          <a:xfrm>
            <a:off x="1228725" y="6275388"/>
            <a:ext cx="189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  <a:hlinkClick r:id="rId5"/>
              </a:rPr>
              <a:t>Faraday’s Cage</a:t>
            </a:r>
            <a:endParaRPr lang="en-US" altLang="en-US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85400" y="2355480"/>
              <a:ext cx="5632560" cy="196776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76040" y="2346120"/>
                <a:ext cx="5651280" cy="1986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5182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387" grpId="0" build="p"/>
      <p:bldP spid="16432" grpId="0"/>
      <p:bldP spid="164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Parallel Plate Capacitor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24050"/>
            <a:ext cx="7772400" cy="1995488"/>
          </a:xfrm>
        </p:spPr>
        <p:txBody>
          <a:bodyPr/>
          <a:lstStyle/>
          <a:p>
            <a:pPr>
              <a:defRPr/>
            </a:pPr>
            <a:r>
              <a:rPr lang="en-US" altLang="en-US" sz="2800" smtClean="0"/>
              <a:t>The parallel plate capacitor is an energy storage device used in all kinds of electronics.</a:t>
            </a:r>
          </a:p>
          <a:p>
            <a:pPr>
              <a:defRPr/>
            </a:pPr>
            <a:r>
              <a:rPr lang="en-US" altLang="en-US" sz="2800" smtClean="0"/>
              <a:t>Field lines in a parallel plate capacitor are evenly spaced and parallel to one another, indicating a uniform electric field.</a:t>
            </a:r>
          </a:p>
        </p:txBody>
      </p:sp>
      <p:grpSp>
        <p:nvGrpSpPr>
          <p:cNvPr id="20498" name="Group 18"/>
          <p:cNvGrpSpPr>
            <a:grpSpLocks/>
          </p:cNvGrpSpPr>
          <p:nvPr/>
        </p:nvGrpSpPr>
        <p:grpSpPr bwMode="auto">
          <a:xfrm>
            <a:off x="1651000" y="4265613"/>
            <a:ext cx="5756275" cy="2395537"/>
            <a:chOff x="896" y="2696"/>
            <a:chExt cx="3626" cy="1509"/>
          </a:xfrm>
        </p:grpSpPr>
        <p:sp>
          <p:nvSpPr>
            <p:cNvPr id="20484" name="Rectangle 4"/>
            <p:cNvSpPr>
              <a:spLocks noChangeArrowheads="1"/>
            </p:cNvSpPr>
            <p:nvPr/>
          </p:nvSpPr>
          <p:spPr bwMode="auto">
            <a:xfrm>
              <a:off x="896" y="2705"/>
              <a:ext cx="174" cy="15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20485" name="Rectangle 5"/>
            <p:cNvSpPr>
              <a:spLocks noChangeArrowheads="1"/>
            </p:cNvSpPr>
            <p:nvPr/>
          </p:nvSpPr>
          <p:spPr bwMode="auto">
            <a:xfrm>
              <a:off x="4348" y="2696"/>
              <a:ext cx="174" cy="15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</a:p>
            <a:p>
              <a:pPr algn="ctr">
                <a:defRPr/>
              </a:pPr>
              <a:r>
                <a:rPr lang="en-US" altLang="en-US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</a:p>
          </p:txBody>
        </p:sp>
        <p:sp>
          <p:nvSpPr>
            <p:cNvPr id="20487" name="Line 7"/>
            <p:cNvSpPr>
              <a:spLocks noChangeShapeType="1"/>
            </p:cNvSpPr>
            <p:nvPr/>
          </p:nvSpPr>
          <p:spPr bwMode="auto">
            <a:xfrm>
              <a:off x="1070" y="3259"/>
              <a:ext cx="3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>
              <a:off x="1070" y="3483"/>
              <a:ext cx="3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>
              <a:off x="1070" y="3716"/>
              <a:ext cx="3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0" name="Line 10"/>
            <p:cNvSpPr>
              <a:spLocks noChangeShapeType="1"/>
            </p:cNvSpPr>
            <p:nvPr/>
          </p:nvSpPr>
          <p:spPr bwMode="auto">
            <a:xfrm>
              <a:off x="1070" y="3922"/>
              <a:ext cx="3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1" name="Line 11"/>
            <p:cNvSpPr>
              <a:spLocks noChangeShapeType="1"/>
            </p:cNvSpPr>
            <p:nvPr/>
          </p:nvSpPr>
          <p:spPr bwMode="auto">
            <a:xfrm>
              <a:off x="1070" y="4151"/>
              <a:ext cx="3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>
              <a:off x="1070" y="3030"/>
              <a:ext cx="3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3" name="Line 13"/>
            <p:cNvSpPr>
              <a:spLocks noChangeShapeType="1"/>
            </p:cNvSpPr>
            <p:nvPr/>
          </p:nvSpPr>
          <p:spPr bwMode="auto">
            <a:xfrm>
              <a:off x="1070" y="2769"/>
              <a:ext cx="32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446" name="Text Box 14"/>
            <p:cNvSpPr txBox="1">
              <a:spLocks noChangeArrowheads="1"/>
            </p:cNvSpPr>
            <p:nvPr/>
          </p:nvSpPr>
          <p:spPr bwMode="auto">
            <a:xfrm>
              <a:off x="2401" y="3145"/>
              <a:ext cx="329" cy="44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4000">
                  <a:solidFill>
                    <a:schemeClr val="tx2"/>
                  </a:solidFill>
                </a:rPr>
                <a:t>E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45080" y="738360"/>
              <a:ext cx="7902720" cy="185868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5720" y="729000"/>
                <a:ext cx="7921440" cy="1877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204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8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Electrostatic Force and Distance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981200"/>
            <a:ext cx="7845425" cy="4114800"/>
          </a:xfrm>
        </p:spPr>
        <p:txBody>
          <a:bodyPr/>
          <a:lstStyle/>
          <a:p>
            <a:pPr>
              <a:defRPr/>
            </a:pPr>
            <a:r>
              <a:rPr lang="en-US" altLang="en-US" sz="2800" dirty="0" smtClean="0"/>
              <a:t>For parallel plates:</a:t>
            </a:r>
          </a:p>
          <a:p>
            <a:pPr lvl="1">
              <a:defRPr/>
            </a:pPr>
            <a:r>
              <a:rPr lang="en-US" altLang="en-US" sz="2400" dirty="0" smtClean="0"/>
              <a:t>The strength of the field is constant from one plate to the other.</a:t>
            </a:r>
          </a:p>
          <a:p>
            <a:pPr lvl="1">
              <a:defRPr/>
            </a:pPr>
            <a:r>
              <a:rPr lang="en-US" altLang="en-US" sz="2400" b="1" dirty="0" smtClean="0">
                <a:solidFill>
                  <a:srgbClr val="FFFF00"/>
                </a:solidFill>
              </a:rPr>
              <a:t>Since E does not vary, the </a:t>
            </a:r>
            <a:r>
              <a:rPr lang="en-US" altLang="en-US" sz="2400" b="1" u="sng" dirty="0" smtClean="0">
                <a:solidFill>
                  <a:srgbClr val="FFFF00"/>
                </a:solidFill>
              </a:rPr>
              <a:t>force will be constant</a:t>
            </a:r>
            <a:r>
              <a:rPr lang="en-US" altLang="en-US" sz="2400" b="1" dirty="0" smtClean="0">
                <a:solidFill>
                  <a:srgbClr val="FFFF00"/>
                </a:solidFill>
              </a:rPr>
              <a:t>.</a:t>
            </a:r>
          </a:p>
          <a:p>
            <a:pPr>
              <a:defRPr/>
            </a:pPr>
            <a:endParaRPr lang="en-US" altLang="en-US" sz="2800" dirty="0" smtClean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246438" y="4572000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9709" name="Object 13"/>
          <p:cNvGraphicFramePr>
            <a:graphicFrameLocks noChangeAspect="1"/>
          </p:cNvGraphicFramePr>
          <p:nvPr/>
        </p:nvGraphicFramePr>
        <p:xfrm>
          <a:off x="1114425" y="4605338"/>
          <a:ext cx="1989138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Equation" r:id="rId6" imgW="571252" imgH="228501" progId="Equation.BREE4">
                  <p:embed/>
                </p:oleObj>
              </mc:Choice>
              <mc:Fallback>
                <p:oleObj name="Equation" r:id="rId6" imgW="571252" imgH="228501" progId="Equation.BREE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4605338"/>
                        <a:ext cx="1989138" cy="795337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4000500"/>
            <a:ext cx="4864100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035296" y="5471111"/>
            <a:ext cx="1633728" cy="405433"/>
            <a:chOff x="1365504" y="5897831"/>
            <a:chExt cx="1633728" cy="405433"/>
          </a:xfrm>
        </p:grpSpPr>
        <p:sp>
          <p:nvSpPr>
            <p:cNvPr id="2" name="Rectangle 1"/>
            <p:cNvSpPr/>
            <p:nvPr/>
          </p:nvSpPr>
          <p:spPr bwMode="auto">
            <a:xfrm>
              <a:off x="1365504" y="5925312"/>
              <a:ext cx="1633728" cy="37795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7" name="Group 18"/>
            <p:cNvGrpSpPr>
              <a:grpSpLocks noChangeAspect="1"/>
            </p:cNvGrpSpPr>
            <p:nvPr/>
          </p:nvGrpSpPr>
          <p:grpSpPr bwMode="auto">
            <a:xfrm>
              <a:off x="1414272" y="5897831"/>
              <a:ext cx="1524890" cy="321553"/>
              <a:chOff x="4250" y="2930"/>
              <a:chExt cx="1380" cy="291"/>
            </a:xfrm>
          </p:grpSpPr>
          <p:sp>
            <p:nvSpPr>
              <p:cNvPr id="11" name="Oval 11"/>
              <p:cNvSpPr>
                <a:spLocks noChangeAspect="1" noChangeArrowheads="1"/>
              </p:cNvSpPr>
              <p:nvPr/>
            </p:nvSpPr>
            <p:spPr bwMode="auto">
              <a:xfrm>
                <a:off x="4250" y="3048"/>
                <a:ext cx="86" cy="8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4341" y="3098"/>
                <a:ext cx="89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13" y="2930"/>
                    <a:ext cx="417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en-US" sz="2400" i="1" dirty="0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i="1" dirty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m:rPr>
                                  <m:nor/>
                                </m:rPr>
                                <a:rPr lang="en-US" altLang="en-US" sz="2400" dirty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</a:rPr>
                                <m:t> </m:t>
                              </m:r>
                            </m:e>
                            <m:sub>
                              <m:r>
                                <a:rPr lang="en-US" altLang="en-US" sz="2400" b="1" i="1" dirty="0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oMath>
                      </m:oMathPara>
                    </a14:m>
                    <a:endParaRPr lang="en-US" altLang="en-US" sz="2400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10" name="Text 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213" y="2930"/>
                    <a:ext cx="417" cy="291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5333" r="-24000" b="-52830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02280" y="3770640"/>
              <a:ext cx="2765520" cy="142848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92920" y="3761280"/>
                <a:ext cx="2784240" cy="1447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med" advTm="6777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96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smtClean="0"/>
              <a:t>Force and Electric Field Strength vs. Distance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981200"/>
            <a:ext cx="7772400" cy="57308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en-US" sz="2800" smtClean="0"/>
              <a:t>	</a:t>
            </a:r>
            <a:r>
              <a:rPr lang="en-US" altLang="en-US" sz="2800" b="1" u="sng" smtClean="0"/>
              <a:t>Point Charge</a:t>
            </a:r>
            <a:r>
              <a:rPr lang="en-US" altLang="en-US" sz="2800" b="1" smtClean="0"/>
              <a:t>			</a:t>
            </a:r>
            <a:r>
              <a:rPr lang="en-US" altLang="en-US" sz="2800" b="1" u="sng" smtClean="0"/>
              <a:t>Parallel Plate</a:t>
            </a:r>
          </a:p>
        </p:txBody>
      </p:sp>
      <p:grpSp>
        <p:nvGrpSpPr>
          <p:cNvPr id="33829" name="Group 37"/>
          <p:cNvGrpSpPr>
            <a:grpSpLocks/>
          </p:cNvGrpSpPr>
          <p:nvPr/>
        </p:nvGrpSpPr>
        <p:grpSpPr bwMode="auto">
          <a:xfrm>
            <a:off x="1301750" y="2732088"/>
            <a:ext cx="1755775" cy="1808162"/>
            <a:chOff x="820" y="1721"/>
            <a:chExt cx="1106" cy="1139"/>
          </a:xfrm>
        </p:grpSpPr>
        <p:sp>
          <p:nvSpPr>
            <p:cNvPr id="33803" name="Text Box 11"/>
            <p:cNvSpPr txBox="1">
              <a:spLocks noChangeArrowheads="1"/>
            </p:cNvSpPr>
            <p:nvPr/>
          </p:nvSpPr>
          <p:spPr bwMode="auto">
            <a:xfrm>
              <a:off x="1159" y="2619"/>
              <a:ext cx="523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/>
            <a:lstStyle/>
            <a:p>
              <a:pPr>
                <a:defRPr/>
              </a:pPr>
              <a:r>
                <a:rPr lang="en-US" altLang="en-US" sz="1600">
                  <a:solidFill>
                    <a:schemeClr val="tx2"/>
                  </a:solidFill>
                  <a:latin typeface="Arial" pitchFamily="34" charset="0"/>
                </a:rPr>
                <a:t>Distance</a:t>
              </a:r>
              <a:endParaRPr lang="en-US" altLang="en-US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3804" name="Line 12"/>
            <p:cNvSpPr>
              <a:spLocks noChangeShapeType="1"/>
            </p:cNvSpPr>
            <p:nvPr/>
          </p:nvSpPr>
          <p:spPr bwMode="auto">
            <a:xfrm flipH="1">
              <a:off x="982" y="1721"/>
              <a:ext cx="0" cy="88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Line 13"/>
            <p:cNvSpPr>
              <a:spLocks noChangeShapeType="1"/>
            </p:cNvSpPr>
            <p:nvPr/>
          </p:nvSpPr>
          <p:spPr bwMode="auto">
            <a:xfrm>
              <a:off x="982" y="2608"/>
              <a:ext cx="94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07" name="WordArt 14"/>
            <p:cNvSpPr>
              <a:spLocks noChangeAspect="1" noChangeArrowheads="1" noChangeShapeType="1" noTextEdit="1"/>
            </p:cNvSpPr>
            <p:nvPr/>
          </p:nvSpPr>
          <p:spPr bwMode="auto">
            <a:xfrm rot="-5400000">
              <a:off x="697" y="2118"/>
              <a:ext cx="353" cy="10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200" kern="1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Force</a:t>
              </a:r>
            </a:p>
          </p:txBody>
        </p:sp>
      </p:grpSp>
      <p:sp>
        <p:nvSpPr>
          <p:cNvPr id="33814" name="Arc 22"/>
          <p:cNvSpPr>
            <a:spLocks/>
          </p:cNvSpPr>
          <p:nvPr/>
        </p:nvSpPr>
        <p:spPr bwMode="auto">
          <a:xfrm flipH="1" flipV="1">
            <a:off x="1697038" y="3076575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822" name="Group 30"/>
          <p:cNvGrpSpPr>
            <a:grpSpLocks/>
          </p:cNvGrpSpPr>
          <p:nvPr/>
        </p:nvGrpSpPr>
        <p:grpSpPr bwMode="auto">
          <a:xfrm>
            <a:off x="5359400" y="4818063"/>
            <a:ext cx="1844675" cy="1808162"/>
            <a:chOff x="768" y="2936"/>
            <a:chExt cx="1162" cy="1139"/>
          </a:xfrm>
        </p:grpSpPr>
        <p:sp>
          <p:nvSpPr>
            <p:cNvPr id="33817" name="Text Box 25"/>
            <p:cNvSpPr txBox="1">
              <a:spLocks noChangeArrowheads="1"/>
            </p:cNvSpPr>
            <p:nvPr/>
          </p:nvSpPr>
          <p:spPr bwMode="auto">
            <a:xfrm>
              <a:off x="1163" y="3834"/>
              <a:ext cx="523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/>
            <a:lstStyle/>
            <a:p>
              <a:pPr>
                <a:defRPr/>
              </a:pPr>
              <a:r>
                <a:rPr lang="en-US" altLang="en-US" sz="1600">
                  <a:solidFill>
                    <a:schemeClr val="tx2"/>
                  </a:solidFill>
                  <a:latin typeface="Arial" pitchFamily="34" charset="0"/>
                </a:rPr>
                <a:t>Distance</a:t>
              </a:r>
              <a:endParaRPr lang="en-US" altLang="en-US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3818" name="Line 26"/>
            <p:cNvSpPr>
              <a:spLocks noChangeShapeType="1"/>
            </p:cNvSpPr>
            <p:nvPr/>
          </p:nvSpPr>
          <p:spPr bwMode="auto">
            <a:xfrm flipH="1">
              <a:off x="986" y="2936"/>
              <a:ext cx="0" cy="88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9" name="Line 27"/>
            <p:cNvSpPr>
              <a:spLocks noChangeShapeType="1"/>
            </p:cNvSpPr>
            <p:nvPr/>
          </p:nvSpPr>
          <p:spPr bwMode="auto">
            <a:xfrm>
              <a:off x="986" y="3823"/>
              <a:ext cx="94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03" name="WordArt 28"/>
            <p:cNvSpPr>
              <a:spLocks noChangeAspect="1" noChangeArrowheads="1" noChangeShapeType="1" noTextEdit="1"/>
            </p:cNvSpPr>
            <p:nvPr/>
          </p:nvSpPr>
          <p:spPr bwMode="auto">
            <a:xfrm rot="-5400000">
              <a:off x="408" y="3306"/>
              <a:ext cx="884" cy="16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200" kern="1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E-Field Intensity</a:t>
              </a:r>
            </a:p>
          </p:txBody>
        </p:sp>
      </p:grpSp>
      <p:sp>
        <p:nvSpPr>
          <p:cNvPr id="33821" name="Arc 29"/>
          <p:cNvSpPr>
            <a:spLocks/>
          </p:cNvSpPr>
          <p:nvPr/>
        </p:nvSpPr>
        <p:spPr bwMode="auto">
          <a:xfrm flipH="1" flipV="1">
            <a:off x="1660525" y="5133975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823" name="Group 31"/>
          <p:cNvGrpSpPr>
            <a:grpSpLocks/>
          </p:cNvGrpSpPr>
          <p:nvPr/>
        </p:nvGrpSpPr>
        <p:grpSpPr bwMode="auto">
          <a:xfrm>
            <a:off x="1171575" y="4813300"/>
            <a:ext cx="1844675" cy="1808163"/>
            <a:chOff x="768" y="2936"/>
            <a:chExt cx="1162" cy="1139"/>
          </a:xfrm>
        </p:grpSpPr>
        <p:sp>
          <p:nvSpPr>
            <p:cNvPr id="33824" name="Text Box 32"/>
            <p:cNvSpPr txBox="1">
              <a:spLocks noChangeArrowheads="1"/>
            </p:cNvSpPr>
            <p:nvPr/>
          </p:nvSpPr>
          <p:spPr bwMode="auto">
            <a:xfrm>
              <a:off x="1163" y="3834"/>
              <a:ext cx="523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/>
            <a:lstStyle/>
            <a:p>
              <a:pPr>
                <a:defRPr/>
              </a:pPr>
              <a:r>
                <a:rPr lang="en-US" altLang="en-US" sz="1600">
                  <a:solidFill>
                    <a:schemeClr val="tx2"/>
                  </a:solidFill>
                  <a:latin typeface="Arial" pitchFamily="34" charset="0"/>
                </a:rPr>
                <a:t>Distance</a:t>
              </a:r>
              <a:endParaRPr lang="en-US" altLang="en-US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3825" name="Line 33"/>
            <p:cNvSpPr>
              <a:spLocks noChangeShapeType="1"/>
            </p:cNvSpPr>
            <p:nvPr/>
          </p:nvSpPr>
          <p:spPr bwMode="auto">
            <a:xfrm flipH="1">
              <a:off x="986" y="2936"/>
              <a:ext cx="0" cy="88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26" name="Line 34"/>
            <p:cNvSpPr>
              <a:spLocks noChangeShapeType="1"/>
            </p:cNvSpPr>
            <p:nvPr/>
          </p:nvSpPr>
          <p:spPr bwMode="auto">
            <a:xfrm>
              <a:off x="986" y="3823"/>
              <a:ext cx="94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9" name="WordArt 35"/>
            <p:cNvSpPr>
              <a:spLocks noChangeAspect="1" noChangeArrowheads="1" noChangeShapeType="1" noTextEdit="1"/>
            </p:cNvSpPr>
            <p:nvPr/>
          </p:nvSpPr>
          <p:spPr bwMode="auto">
            <a:xfrm rot="-5400000">
              <a:off x="408" y="3306"/>
              <a:ext cx="884" cy="16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200" kern="1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E-Field Intensity</a:t>
              </a:r>
            </a:p>
          </p:txBody>
        </p:sp>
      </p:grpSp>
      <p:sp>
        <p:nvSpPr>
          <p:cNvPr id="33828" name="Line 36"/>
          <p:cNvSpPr>
            <a:spLocks noChangeShapeType="1"/>
          </p:cNvSpPr>
          <p:nvPr/>
        </p:nvSpPr>
        <p:spPr bwMode="auto">
          <a:xfrm>
            <a:off x="5864225" y="5195888"/>
            <a:ext cx="1262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830" name="Group 38"/>
          <p:cNvGrpSpPr>
            <a:grpSpLocks/>
          </p:cNvGrpSpPr>
          <p:nvPr/>
        </p:nvGrpSpPr>
        <p:grpSpPr bwMode="auto">
          <a:xfrm>
            <a:off x="5487988" y="2768600"/>
            <a:ext cx="1755775" cy="1808163"/>
            <a:chOff x="820" y="1721"/>
            <a:chExt cx="1106" cy="1139"/>
          </a:xfrm>
        </p:grpSpPr>
        <p:sp>
          <p:nvSpPr>
            <p:cNvPr id="33831" name="Text Box 39"/>
            <p:cNvSpPr txBox="1">
              <a:spLocks noChangeArrowheads="1"/>
            </p:cNvSpPr>
            <p:nvPr/>
          </p:nvSpPr>
          <p:spPr bwMode="auto">
            <a:xfrm>
              <a:off x="1159" y="2619"/>
              <a:ext cx="523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/>
            <a:lstStyle/>
            <a:p>
              <a:pPr>
                <a:defRPr/>
              </a:pPr>
              <a:r>
                <a:rPr lang="en-US" altLang="en-US" sz="1600">
                  <a:solidFill>
                    <a:schemeClr val="tx2"/>
                  </a:solidFill>
                  <a:latin typeface="Arial" pitchFamily="34" charset="0"/>
                </a:rPr>
                <a:t>Distance</a:t>
              </a:r>
              <a:endParaRPr lang="en-US" altLang="en-US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3832" name="Line 40"/>
            <p:cNvSpPr>
              <a:spLocks noChangeShapeType="1"/>
            </p:cNvSpPr>
            <p:nvPr/>
          </p:nvSpPr>
          <p:spPr bwMode="auto">
            <a:xfrm flipH="1">
              <a:off x="982" y="1721"/>
              <a:ext cx="0" cy="88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33" name="Line 41"/>
            <p:cNvSpPr>
              <a:spLocks noChangeShapeType="1"/>
            </p:cNvSpPr>
            <p:nvPr/>
          </p:nvSpPr>
          <p:spPr bwMode="auto">
            <a:xfrm>
              <a:off x="982" y="2608"/>
              <a:ext cx="94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5" name="WordArt 42"/>
            <p:cNvSpPr>
              <a:spLocks noChangeAspect="1" noChangeArrowheads="1" noChangeShapeType="1" noTextEdit="1"/>
            </p:cNvSpPr>
            <p:nvPr/>
          </p:nvSpPr>
          <p:spPr bwMode="auto">
            <a:xfrm rot="-5400000">
              <a:off x="697" y="2118"/>
              <a:ext cx="353" cy="10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200" kern="1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Force</a:t>
              </a:r>
            </a:p>
          </p:txBody>
        </p:sp>
      </p:grpSp>
      <p:sp>
        <p:nvSpPr>
          <p:cNvPr id="33835" name="Line 43"/>
          <p:cNvSpPr>
            <a:spLocks noChangeShapeType="1"/>
          </p:cNvSpPr>
          <p:nvPr/>
        </p:nvSpPr>
        <p:spPr bwMode="auto">
          <a:xfrm>
            <a:off x="5886450" y="3070225"/>
            <a:ext cx="1262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24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19100"/>
            <a:ext cx="8061960" cy="1104900"/>
          </a:xfrm>
        </p:spPr>
        <p:txBody>
          <a:bodyPr/>
          <a:lstStyle/>
          <a:p>
            <a:pPr>
              <a:defRPr/>
            </a:pPr>
            <a:r>
              <a:rPr lang="en-US" altLang="en-US" sz="4000" dirty="0" smtClean="0"/>
              <a:t>Do Now: Draw the electric field lines for the following configurations.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 rot="5400000" flipH="1">
            <a:off x="7381240" y="805180"/>
            <a:ext cx="276225" cy="23812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  <a:p>
            <a:pPr algn="ctr">
              <a:defRPr/>
            </a:pPr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  <a:p>
            <a:pPr algn="ctr">
              <a:defRPr/>
            </a:pPr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  <a:p>
            <a:pPr algn="ctr">
              <a:defRPr/>
            </a:pPr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  <a:p>
            <a:pPr algn="ctr">
              <a:defRPr/>
            </a:pPr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  <a:p>
            <a:pPr algn="ctr">
              <a:defRPr/>
            </a:pPr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  <a:p>
            <a:pPr algn="ctr">
              <a:defRPr/>
            </a:pPr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  <a:p>
            <a:pPr algn="ctr">
              <a:defRPr/>
            </a:pPr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6291072" y="3521901"/>
            <a:ext cx="2377440" cy="29419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   -   -   -   -   -   -   -   -</a:t>
            </a:r>
            <a:endParaRPr lang="en-US" altLang="en-US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1" name="Group 17"/>
          <p:cNvGrpSpPr>
            <a:grpSpLocks noChangeAspect="1"/>
          </p:cNvGrpSpPr>
          <p:nvPr/>
        </p:nvGrpSpPr>
        <p:grpSpPr bwMode="auto">
          <a:xfrm>
            <a:off x="1238441" y="2458149"/>
            <a:ext cx="505015" cy="505015"/>
            <a:chOff x="135" y="2741"/>
            <a:chExt cx="720" cy="720"/>
          </a:xfrm>
        </p:grpSpPr>
        <p:sp>
          <p:nvSpPr>
            <p:cNvPr id="42" name="Oval 8"/>
            <p:cNvSpPr>
              <a:spLocks noChangeAspect="1" noChangeArrowheads="1"/>
            </p:cNvSpPr>
            <p:nvPr/>
          </p:nvSpPr>
          <p:spPr bwMode="auto">
            <a:xfrm>
              <a:off x="135" y="2741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271" y="2807"/>
              <a:ext cx="380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</p:grpSp>
      <p:grpSp>
        <p:nvGrpSpPr>
          <p:cNvPr id="45" name="Group 17"/>
          <p:cNvGrpSpPr>
            <a:grpSpLocks noChangeAspect="1"/>
          </p:cNvGrpSpPr>
          <p:nvPr/>
        </p:nvGrpSpPr>
        <p:grpSpPr bwMode="auto">
          <a:xfrm>
            <a:off x="4182809" y="2415148"/>
            <a:ext cx="505015" cy="554114"/>
            <a:chOff x="135" y="2671"/>
            <a:chExt cx="720" cy="790"/>
          </a:xfrm>
        </p:grpSpPr>
        <p:sp>
          <p:nvSpPr>
            <p:cNvPr id="46" name="Oval 8"/>
            <p:cNvSpPr>
              <a:spLocks noChangeAspect="1" noChangeArrowheads="1"/>
            </p:cNvSpPr>
            <p:nvPr/>
          </p:nvSpPr>
          <p:spPr bwMode="auto">
            <a:xfrm>
              <a:off x="135" y="2741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288" y="2671"/>
              <a:ext cx="435" cy="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8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  <a:endPara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8" name="Group 17"/>
          <p:cNvGrpSpPr>
            <a:grpSpLocks noChangeAspect="1"/>
          </p:cNvGrpSpPr>
          <p:nvPr/>
        </p:nvGrpSpPr>
        <p:grpSpPr bwMode="auto">
          <a:xfrm>
            <a:off x="2987993" y="5109909"/>
            <a:ext cx="505015" cy="505015"/>
            <a:chOff x="135" y="2741"/>
            <a:chExt cx="720" cy="720"/>
          </a:xfrm>
        </p:grpSpPr>
        <p:sp>
          <p:nvSpPr>
            <p:cNvPr id="49" name="Oval 8"/>
            <p:cNvSpPr>
              <a:spLocks noChangeAspect="1" noChangeArrowheads="1"/>
            </p:cNvSpPr>
            <p:nvPr/>
          </p:nvSpPr>
          <p:spPr bwMode="auto">
            <a:xfrm>
              <a:off x="135" y="2741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271" y="2807"/>
              <a:ext cx="380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</p:grpSp>
      <p:grpSp>
        <p:nvGrpSpPr>
          <p:cNvPr id="51" name="Group 17"/>
          <p:cNvGrpSpPr>
            <a:grpSpLocks noChangeAspect="1"/>
          </p:cNvGrpSpPr>
          <p:nvPr/>
        </p:nvGrpSpPr>
        <p:grpSpPr bwMode="auto">
          <a:xfrm>
            <a:off x="1055561" y="5066908"/>
            <a:ext cx="505015" cy="554114"/>
            <a:chOff x="135" y="2671"/>
            <a:chExt cx="720" cy="790"/>
          </a:xfrm>
        </p:grpSpPr>
        <p:sp>
          <p:nvSpPr>
            <p:cNvPr id="52" name="Oval 8"/>
            <p:cNvSpPr>
              <a:spLocks noChangeAspect="1" noChangeArrowheads="1"/>
            </p:cNvSpPr>
            <p:nvPr/>
          </p:nvSpPr>
          <p:spPr bwMode="auto">
            <a:xfrm>
              <a:off x="135" y="2741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3" name="Text Box 16"/>
            <p:cNvSpPr txBox="1">
              <a:spLocks noChangeArrowheads="1"/>
            </p:cNvSpPr>
            <p:nvPr/>
          </p:nvSpPr>
          <p:spPr bwMode="auto">
            <a:xfrm>
              <a:off x="288" y="2671"/>
              <a:ext cx="435" cy="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8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  <a:endPara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54" name="Group 17"/>
          <p:cNvGrpSpPr>
            <a:grpSpLocks noChangeAspect="1"/>
          </p:cNvGrpSpPr>
          <p:nvPr/>
        </p:nvGrpSpPr>
        <p:grpSpPr bwMode="auto">
          <a:xfrm>
            <a:off x="5767769" y="5085196"/>
            <a:ext cx="505015" cy="554114"/>
            <a:chOff x="135" y="2671"/>
            <a:chExt cx="720" cy="790"/>
          </a:xfrm>
        </p:grpSpPr>
        <p:sp>
          <p:nvSpPr>
            <p:cNvPr id="55" name="Oval 8"/>
            <p:cNvSpPr>
              <a:spLocks noChangeAspect="1" noChangeArrowheads="1"/>
            </p:cNvSpPr>
            <p:nvPr/>
          </p:nvSpPr>
          <p:spPr bwMode="auto">
            <a:xfrm>
              <a:off x="135" y="2741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6" name="Text Box 16"/>
            <p:cNvSpPr txBox="1">
              <a:spLocks noChangeArrowheads="1"/>
            </p:cNvSpPr>
            <p:nvPr/>
          </p:nvSpPr>
          <p:spPr bwMode="auto">
            <a:xfrm>
              <a:off x="288" y="2671"/>
              <a:ext cx="435" cy="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8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  <a:endPara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57" name="Group 17"/>
          <p:cNvGrpSpPr>
            <a:grpSpLocks noChangeAspect="1"/>
          </p:cNvGrpSpPr>
          <p:nvPr/>
        </p:nvGrpSpPr>
        <p:grpSpPr bwMode="auto">
          <a:xfrm>
            <a:off x="7499033" y="5109580"/>
            <a:ext cx="505015" cy="554114"/>
            <a:chOff x="135" y="2671"/>
            <a:chExt cx="720" cy="790"/>
          </a:xfrm>
        </p:grpSpPr>
        <p:sp>
          <p:nvSpPr>
            <p:cNvPr id="58" name="Oval 8"/>
            <p:cNvSpPr>
              <a:spLocks noChangeAspect="1" noChangeArrowheads="1"/>
            </p:cNvSpPr>
            <p:nvPr/>
          </p:nvSpPr>
          <p:spPr bwMode="auto">
            <a:xfrm>
              <a:off x="135" y="2741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9" name="Text Box 16"/>
            <p:cNvSpPr txBox="1">
              <a:spLocks noChangeArrowheads="1"/>
            </p:cNvSpPr>
            <p:nvPr/>
          </p:nvSpPr>
          <p:spPr bwMode="auto">
            <a:xfrm>
              <a:off x="288" y="2671"/>
              <a:ext cx="435" cy="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8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</a:t>
              </a:r>
              <a:endPara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 flipV="1">
            <a:off x="24384" y="4169664"/>
            <a:ext cx="90525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Connector 61"/>
          <p:cNvCxnSpPr/>
          <p:nvPr/>
        </p:nvCxnSpPr>
        <p:spPr bwMode="auto">
          <a:xfrm rot="16200000" flipV="1">
            <a:off x="1728216" y="2898648"/>
            <a:ext cx="25603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/>
        </p:nvCxnSpPr>
        <p:spPr bwMode="auto">
          <a:xfrm rot="16200000" flipV="1">
            <a:off x="4599432" y="2904744"/>
            <a:ext cx="25603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/>
          <p:nvPr/>
        </p:nvCxnSpPr>
        <p:spPr bwMode="auto">
          <a:xfrm rot="16200000" flipV="1">
            <a:off x="3203448" y="5446776"/>
            <a:ext cx="25603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0240" y="1706040"/>
              <a:ext cx="8016480" cy="514872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0880" y="1696680"/>
                <a:ext cx="8035200" cy="5167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6169"/>
      </p:ext>
    </p:extLst>
  </p:cSld>
  <p:clrMapOvr>
    <a:masterClrMapping/>
  </p:clrMapOvr>
  <p:transition spd="med" advTm="16846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419100"/>
            <a:ext cx="8010525" cy="11049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Example (Millikan Oil Drop Exp.)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79425" y="2206625"/>
            <a:ext cx="8137525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0"/>
              <a:t>An oil drop is negatively charged and weighs 8.5 x</a:t>
            </a:r>
            <a:r>
              <a:rPr lang="en-US" altLang="en-US" sz="600" b="0"/>
              <a:t> </a:t>
            </a:r>
            <a:r>
              <a:rPr lang="en-US" altLang="en-US" sz="2400" b="0"/>
              <a:t> 10</a:t>
            </a:r>
            <a:r>
              <a:rPr lang="en-US" altLang="en-US" sz="2400" b="0" baseline="30000"/>
              <a:t>-14</a:t>
            </a:r>
            <a:r>
              <a:rPr lang="en-US" altLang="en-US" sz="2400" b="0"/>
              <a:t> N. The drop is suspended in an electric field intensity of 5.3 x 10</a:t>
            </a:r>
            <a:r>
              <a:rPr lang="en-US" altLang="en-US" sz="2400" b="0" baseline="30000"/>
              <a:t>1</a:t>
            </a:r>
            <a:r>
              <a:rPr lang="en-US" altLang="en-US" sz="2400" b="0"/>
              <a:t> N/C.</a:t>
            </a:r>
          </a:p>
          <a:p>
            <a:pPr eaLnBrk="1" hangingPunct="1"/>
            <a:endParaRPr lang="en-US" altLang="en-US" sz="1200" b="0"/>
          </a:p>
          <a:p>
            <a:pPr eaLnBrk="1" hangingPunct="1"/>
            <a:r>
              <a:rPr lang="en-US" altLang="en-US" sz="2400" b="0"/>
              <a:t>What is the charge on the drop?</a:t>
            </a:r>
          </a:p>
          <a:p>
            <a:pPr eaLnBrk="1" hangingPunct="1"/>
            <a:endParaRPr lang="en-US" altLang="en-US" sz="1200" b="0"/>
          </a:p>
          <a:p>
            <a:pPr eaLnBrk="1" hangingPunct="1"/>
            <a:r>
              <a:rPr lang="en-US" altLang="en-US" sz="2400" b="0"/>
              <a:t>	Since F</a:t>
            </a:r>
            <a:r>
              <a:rPr lang="en-US" altLang="en-US" sz="2400" b="0" baseline="-25000"/>
              <a:t>net</a:t>
            </a:r>
            <a:r>
              <a:rPr lang="en-US" altLang="en-US" sz="2400" b="0"/>
              <a:t> = 0N, F</a:t>
            </a:r>
            <a:r>
              <a:rPr lang="en-US" altLang="en-US" sz="2400" b="0" baseline="-25000"/>
              <a:t>e</a:t>
            </a:r>
            <a:r>
              <a:rPr lang="en-US" altLang="en-US" sz="2400" b="0"/>
              <a:t> = F</a:t>
            </a:r>
            <a:r>
              <a:rPr lang="en-US" altLang="en-US" sz="2400" b="0" baseline="-25000"/>
              <a:t>g</a:t>
            </a:r>
            <a:endParaRPr lang="en-US" altLang="en-US" sz="2400" b="0"/>
          </a:p>
          <a:p>
            <a:pPr eaLnBrk="1" hangingPunct="1"/>
            <a:r>
              <a:rPr lang="en-US" altLang="en-US" sz="2400" b="0"/>
              <a:t>	</a:t>
            </a:r>
            <a:r>
              <a:rPr lang="en-US" altLang="en-US" sz="2400"/>
              <a:t>E</a:t>
            </a:r>
            <a:r>
              <a:rPr lang="en-US" altLang="en-US" sz="2400" b="0"/>
              <a:t>q = mg</a:t>
            </a:r>
          </a:p>
          <a:p>
            <a:pPr eaLnBrk="1" hangingPunct="1"/>
            <a:r>
              <a:rPr lang="en-US" altLang="en-US" sz="2400" b="0"/>
              <a:t>	q = mg/</a:t>
            </a:r>
            <a:r>
              <a:rPr lang="en-US" altLang="en-US" sz="2400"/>
              <a:t>E = F</a:t>
            </a:r>
            <a:r>
              <a:rPr lang="en-US" altLang="en-US" sz="2400" baseline="-25000"/>
              <a:t>g</a:t>
            </a:r>
            <a:r>
              <a:rPr lang="en-US" altLang="en-US" sz="2400"/>
              <a:t>/E </a:t>
            </a:r>
          </a:p>
          <a:p>
            <a:pPr eaLnBrk="1" hangingPunct="1"/>
            <a:r>
              <a:rPr lang="en-US" altLang="en-US" sz="2400"/>
              <a:t>	q = 8.5 x 10</a:t>
            </a:r>
            <a:r>
              <a:rPr lang="en-US" altLang="en-US" sz="2400" baseline="30000"/>
              <a:t>-14</a:t>
            </a:r>
            <a:r>
              <a:rPr lang="en-US" altLang="en-US" sz="2400"/>
              <a:t> N/53 N/C</a:t>
            </a:r>
          </a:p>
          <a:p>
            <a:pPr eaLnBrk="1" hangingPunct="1"/>
            <a:r>
              <a:rPr lang="en-US" altLang="en-US" sz="2400"/>
              <a:t>	q = 1.6 x </a:t>
            </a:r>
            <a:r>
              <a:rPr lang="en-US" altLang="en-US" sz="2400" b="0"/>
              <a:t>10</a:t>
            </a:r>
            <a:r>
              <a:rPr lang="en-US" altLang="en-US" sz="2400" b="0" baseline="30000"/>
              <a:t>-15</a:t>
            </a:r>
            <a:r>
              <a:rPr lang="en-US" altLang="en-US" sz="2400" b="0"/>
              <a:t>C</a:t>
            </a:r>
          </a:p>
          <a:p>
            <a:pPr eaLnBrk="1" hangingPunct="1"/>
            <a:endParaRPr lang="en-US" altLang="en-US" sz="800" b="0"/>
          </a:p>
          <a:p>
            <a:pPr eaLnBrk="1" hangingPunct="1"/>
            <a:r>
              <a:rPr lang="en-US" altLang="en-US" sz="2400" b="0"/>
              <a:t>How many electrons is that?</a:t>
            </a:r>
          </a:p>
          <a:p>
            <a:pPr eaLnBrk="1" hangingPunct="1"/>
            <a:r>
              <a:rPr lang="en-US" altLang="en-US" sz="2400" b="0"/>
              <a:t>	~10,000 electrons</a:t>
            </a:r>
          </a:p>
        </p:txBody>
      </p:sp>
      <p:grpSp>
        <p:nvGrpSpPr>
          <p:cNvPr id="10272" name="Group 32"/>
          <p:cNvGrpSpPr>
            <a:grpSpLocks/>
          </p:cNvGrpSpPr>
          <p:nvPr/>
        </p:nvGrpSpPr>
        <p:grpSpPr bwMode="auto">
          <a:xfrm>
            <a:off x="6330950" y="3286125"/>
            <a:ext cx="2286000" cy="3048000"/>
            <a:chOff x="3988" y="1934"/>
            <a:chExt cx="1440" cy="1920"/>
          </a:xfrm>
        </p:grpSpPr>
        <p:sp>
          <p:nvSpPr>
            <p:cNvPr id="10257" name="Line 17"/>
            <p:cNvSpPr>
              <a:spLocks noChangeShapeType="1"/>
            </p:cNvSpPr>
            <p:nvPr/>
          </p:nvSpPr>
          <p:spPr bwMode="auto">
            <a:xfrm>
              <a:off x="3988" y="1934"/>
              <a:ext cx="0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8" name="Line 18"/>
            <p:cNvSpPr>
              <a:spLocks noChangeShapeType="1"/>
            </p:cNvSpPr>
            <p:nvPr/>
          </p:nvSpPr>
          <p:spPr bwMode="auto">
            <a:xfrm>
              <a:off x="4468" y="1934"/>
              <a:ext cx="0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59" name="Line 19"/>
            <p:cNvSpPr>
              <a:spLocks noChangeShapeType="1"/>
            </p:cNvSpPr>
            <p:nvPr/>
          </p:nvSpPr>
          <p:spPr bwMode="auto">
            <a:xfrm>
              <a:off x="4948" y="1934"/>
              <a:ext cx="0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60" name="Line 20"/>
            <p:cNvSpPr>
              <a:spLocks noChangeShapeType="1"/>
            </p:cNvSpPr>
            <p:nvPr/>
          </p:nvSpPr>
          <p:spPr bwMode="auto">
            <a:xfrm>
              <a:off x="5428" y="1934"/>
              <a:ext cx="0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7321550" y="594042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E</a:t>
            </a:r>
          </a:p>
        </p:txBody>
      </p:sp>
      <p:sp>
        <p:nvSpPr>
          <p:cNvPr id="10264" name="Oval 24"/>
          <p:cNvSpPr>
            <a:spLocks noChangeArrowheads="1"/>
          </p:cNvSpPr>
          <p:nvPr/>
        </p:nvSpPr>
        <p:spPr bwMode="auto">
          <a:xfrm>
            <a:off x="7270750" y="4524375"/>
            <a:ext cx="304800" cy="3048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137160" anchor="ctr"/>
          <a:lstStyle/>
          <a:p>
            <a:pPr algn="ctr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</a:p>
        </p:txBody>
      </p:sp>
      <p:grpSp>
        <p:nvGrpSpPr>
          <p:cNvPr id="10274" name="Group 34"/>
          <p:cNvGrpSpPr>
            <a:grpSpLocks/>
          </p:cNvGrpSpPr>
          <p:nvPr/>
        </p:nvGrpSpPr>
        <p:grpSpPr bwMode="auto">
          <a:xfrm>
            <a:off x="7021513" y="3324225"/>
            <a:ext cx="901700" cy="952500"/>
            <a:chOff x="4455" y="1958"/>
            <a:chExt cx="568" cy="600"/>
          </a:xfrm>
        </p:grpSpPr>
        <p:sp>
          <p:nvSpPr>
            <p:cNvPr id="10266" name="AutoShape 26"/>
            <p:cNvSpPr>
              <a:spLocks noChangeArrowheads="1"/>
            </p:cNvSpPr>
            <p:nvPr/>
          </p:nvSpPr>
          <p:spPr bwMode="auto">
            <a:xfrm rot="-10775630">
              <a:off x="4684" y="2222"/>
              <a:ext cx="48" cy="336"/>
            </a:xfrm>
            <a:prstGeom prst="downArrow">
              <a:avLst>
                <a:gd name="adj1" fmla="val 50000"/>
                <a:gd name="adj2" fmla="val 17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19" name="Text Box 27"/>
            <p:cNvSpPr txBox="1">
              <a:spLocks noChangeArrowheads="1"/>
            </p:cNvSpPr>
            <p:nvPr/>
          </p:nvSpPr>
          <p:spPr bwMode="auto">
            <a:xfrm>
              <a:off x="4455" y="1958"/>
              <a:ext cx="5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F</a:t>
              </a:r>
              <a:r>
                <a:rPr lang="en-US" altLang="en-US" sz="1800" baseline="-25000"/>
                <a:t>e</a:t>
              </a:r>
              <a:r>
                <a:rPr lang="en-US" altLang="en-US" sz="1800" b="0"/>
                <a:t> = </a:t>
              </a:r>
              <a:r>
                <a:rPr lang="en-US" altLang="en-US" sz="1800"/>
                <a:t>E</a:t>
              </a:r>
              <a:r>
                <a:rPr lang="en-US" altLang="en-US" sz="1800" b="0"/>
                <a:t>q</a:t>
              </a:r>
              <a:endParaRPr lang="en-US" altLang="en-US" sz="1800"/>
            </a:p>
          </p:txBody>
        </p:sp>
      </p:grpSp>
      <p:grpSp>
        <p:nvGrpSpPr>
          <p:cNvPr id="10275" name="Group 35"/>
          <p:cNvGrpSpPr>
            <a:grpSpLocks/>
          </p:cNvGrpSpPr>
          <p:nvPr/>
        </p:nvGrpSpPr>
        <p:grpSpPr bwMode="auto">
          <a:xfrm>
            <a:off x="7021513" y="5038725"/>
            <a:ext cx="935037" cy="901700"/>
            <a:chOff x="4447" y="3038"/>
            <a:chExt cx="589" cy="568"/>
          </a:xfrm>
        </p:grpSpPr>
        <p:sp>
          <p:nvSpPr>
            <p:cNvPr id="10265" name="AutoShape 25"/>
            <p:cNvSpPr>
              <a:spLocks noChangeArrowheads="1"/>
            </p:cNvSpPr>
            <p:nvPr/>
          </p:nvSpPr>
          <p:spPr bwMode="auto">
            <a:xfrm>
              <a:off x="4684" y="3038"/>
              <a:ext cx="48" cy="336"/>
            </a:xfrm>
            <a:prstGeom prst="downArrow">
              <a:avLst>
                <a:gd name="adj1" fmla="val 50000"/>
                <a:gd name="adj2" fmla="val 17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17" name="Text Box 28"/>
            <p:cNvSpPr txBox="1">
              <a:spLocks noChangeArrowheads="1"/>
            </p:cNvSpPr>
            <p:nvPr/>
          </p:nvSpPr>
          <p:spPr bwMode="auto">
            <a:xfrm>
              <a:off x="4447" y="3375"/>
              <a:ext cx="5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F</a:t>
              </a:r>
              <a:r>
                <a:rPr lang="en-US" altLang="en-US" sz="1800" baseline="-25000"/>
                <a:t>g</a:t>
              </a:r>
              <a:r>
                <a:rPr lang="en-US" altLang="en-US" sz="1800" b="0"/>
                <a:t> = mg</a:t>
              </a:r>
            </a:p>
          </p:txBody>
        </p:sp>
      </p:grpSp>
      <p:grpSp>
        <p:nvGrpSpPr>
          <p:cNvPr id="10279" name="Group 39"/>
          <p:cNvGrpSpPr>
            <a:grpSpLocks/>
          </p:cNvGrpSpPr>
          <p:nvPr/>
        </p:nvGrpSpPr>
        <p:grpSpPr bwMode="auto">
          <a:xfrm>
            <a:off x="6070600" y="3048000"/>
            <a:ext cx="2781300" cy="3505200"/>
            <a:chOff x="3824" y="1920"/>
            <a:chExt cx="1752" cy="2208"/>
          </a:xfrm>
        </p:grpSpPr>
        <p:sp>
          <p:nvSpPr>
            <p:cNvPr id="10276" name="Rectangle 36"/>
            <p:cNvSpPr>
              <a:spLocks noChangeArrowheads="1"/>
            </p:cNvSpPr>
            <p:nvPr/>
          </p:nvSpPr>
          <p:spPr bwMode="auto">
            <a:xfrm>
              <a:off x="3824" y="3992"/>
              <a:ext cx="175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altLang="en-US" sz="32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   -   -   -   -   -</a:t>
              </a:r>
            </a:p>
          </p:txBody>
        </p:sp>
        <p:sp>
          <p:nvSpPr>
            <p:cNvPr id="10278" name="Rectangle 38"/>
            <p:cNvSpPr>
              <a:spLocks noChangeArrowheads="1"/>
            </p:cNvSpPr>
            <p:nvPr/>
          </p:nvSpPr>
          <p:spPr bwMode="auto">
            <a:xfrm>
              <a:off x="3824" y="1920"/>
              <a:ext cx="175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27432" anchor="ctr"/>
            <a:lstStyle/>
            <a:p>
              <a:pPr algn="ctr">
                <a:defRPr/>
              </a:pPr>
              <a:r>
                <a: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     +     +     +     +     +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99960" y="4068360"/>
              <a:ext cx="1253520" cy="13788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600" y="4059000"/>
                <a:ext cx="1272240" cy="156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6348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243" grpId="0" build="p" autoUpdateAnimBg="0"/>
      <p:bldP spid="102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Examples from the Web</a:t>
            </a:r>
          </a:p>
        </p:txBody>
      </p:sp>
      <p:sp>
        <p:nvSpPr>
          <p:cNvPr id="17411" name="Text Box 49"/>
          <p:cNvSpPr txBox="1">
            <a:spLocks noChangeArrowheads="1"/>
          </p:cNvSpPr>
          <p:nvPr/>
        </p:nvSpPr>
        <p:spPr bwMode="auto">
          <a:xfrm>
            <a:off x="1185863" y="1822450"/>
            <a:ext cx="7162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hlinkClick r:id="rId4"/>
              </a:rPr>
              <a:t>http://www.cco.caltech.edu/~phys1/java/phys1/EField/EField.html</a:t>
            </a:r>
            <a:endParaRPr lang="en-US" altLang="en-US" sz="1800" b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hlinkClick r:id="rId5"/>
              </a:rPr>
              <a:t>http://phet.colorado.edu/sims/charges-and-fields/charges-and-fields_en.html</a:t>
            </a:r>
            <a:endParaRPr lang="en-US" altLang="en-US" sz="1800" b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517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23.2|28.7|2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7|1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29.7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6.8|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|0.2|0.3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|14.9|6.2|30.4|5.3|9.8|3|6.6|3.1|4.7|2.4|18.1|1.9"/>
</p:tagLst>
</file>

<file path=ppt/theme/theme1.xml><?xml version="1.0" encoding="utf-8"?>
<a:theme xmlns:a="http://schemas.openxmlformats.org/drawingml/2006/main" name="DIAMOND">
  <a:themeElements>
    <a:clrScheme name="DIAMOND 1">
      <a:dk1>
        <a:srgbClr val="000000"/>
      </a:dk1>
      <a:lt1>
        <a:srgbClr val="FFFFFF"/>
      </a:lt1>
      <a:dk2>
        <a:srgbClr val="006666"/>
      </a:dk2>
      <a:lt2>
        <a:srgbClr val="FFFF66"/>
      </a:lt2>
      <a:accent1>
        <a:srgbClr val="00CCCC"/>
      </a:accent1>
      <a:accent2>
        <a:srgbClr val="FF66FF"/>
      </a:accent2>
      <a:accent3>
        <a:srgbClr val="AAB8B8"/>
      </a:accent3>
      <a:accent4>
        <a:srgbClr val="DADADA"/>
      </a:accent4>
      <a:accent5>
        <a:srgbClr val="AAE2E2"/>
      </a:accent5>
      <a:accent6>
        <a:srgbClr val="E75CE7"/>
      </a:accent6>
      <a:hlink>
        <a:srgbClr val="FFCC66"/>
      </a:hlink>
      <a:folHlink>
        <a:srgbClr val="009999"/>
      </a:folHlink>
    </a:clrScheme>
    <a:fontScheme name="DIAMOND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IAMOND 1">
        <a:dk1>
          <a:srgbClr val="000000"/>
        </a:dk1>
        <a:lt1>
          <a:srgbClr val="FFFFFF"/>
        </a:lt1>
        <a:dk2>
          <a:srgbClr val="006666"/>
        </a:dk2>
        <a:lt2>
          <a:srgbClr val="FFFF66"/>
        </a:lt2>
        <a:accent1>
          <a:srgbClr val="00CCCC"/>
        </a:accent1>
        <a:accent2>
          <a:srgbClr val="FF66FF"/>
        </a:accent2>
        <a:accent3>
          <a:srgbClr val="AAB8B8"/>
        </a:accent3>
        <a:accent4>
          <a:srgbClr val="DADADA"/>
        </a:accent4>
        <a:accent5>
          <a:srgbClr val="AAE2E2"/>
        </a:accent5>
        <a:accent6>
          <a:srgbClr val="E75CE7"/>
        </a:accent6>
        <a:hlink>
          <a:srgbClr val="FFCC66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MOND 2">
        <a:dk1>
          <a:srgbClr val="000000"/>
        </a:dk1>
        <a:lt1>
          <a:srgbClr val="CCECFF"/>
        </a:lt1>
        <a:dk2>
          <a:srgbClr val="000000"/>
        </a:dk2>
        <a:lt2>
          <a:srgbClr val="99CCFF"/>
        </a:lt2>
        <a:accent1>
          <a:srgbClr val="FFFFFF"/>
        </a:accent1>
        <a:accent2>
          <a:srgbClr val="FF33FF"/>
        </a:accent2>
        <a:accent3>
          <a:srgbClr val="E2F4FF"/>
        </a:accent3>
        <a:accent4>
          <a:srgbClr val="000000"/>
        </a:accent4>
        <a:accent5>
          <a:srgbClr val="FFFFFF"/>
        </a:accent5>
        <a:accent6>
          <a:srgbClr val="E72DE7"/>
        </a:accent6>
        <a:hlink>
          <a:srgbClr val="6666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MOND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FFFFFF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A1A1"/>
        </a:accent6>
        <a:hlink>
          <a:srgbClr val="86868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Settings\Charlie\Application Data\Microsoft\Templates\DIAMOND.POT</Template>
  <TotalTime>3908</TotalTime>
  <Words>452</Words>
  <Application>Microsoft Office PowerPoint</Application>
  <PresentationFormat>On-screen Show (4:3)</PresentationFormat>
  <Paragraphs>153</Paragraphs>
  <Slides>10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Cambria Math</vt:lpstr>
      <vt:lpstr>Times New Roman</vt:lpstr>
      <vt:lpstr>DIAMOND</vt:lpstr>
      <vt:lpstr>Equation</vt:lpstr>
      <vt:lpstr>Electric Fields</vt:lpstr>
      <vt:lpstr>Electric Dipole</vt:lpstr>
      <vt:lpstr>Electric Fields and Conductors</vt:lpstr>
      <vt:lpstr>Parallel Plate Capacitor</vt:lpstr>
      <vt:lpstr>Electrostatic Force and Distance</vt:lpstr>
      <vt:lpstr>Force and Electric Field Strength vs. Distance</vt:lpstr>
      <vt:lpstr>Do Now: Draw the electric field lines for the following configurations.</vt:lpstr>
      <vt:lpstr>Example (Millikan Oil Drop Exp.)</vt:lpstr>
      <vt:lpstr>Examples from the Web</vt:lpstr>
      <vt:lpstr>Key Ideas</vt:lpstr>
    </vt:vector>
  </TitlesOfParts>
  <Company>TEXACO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 de Graff Generator</dc:title>
  <dc:creator>Charlie</dc:creator>
  <cp:lastModifiedBy>charles ropes</cp:lastModifiedBy>
  <cp:revision>70</cp:revision>
  <dcterms:created xsi:type="dcterms:W3CDTF">2005-02-03T01:52:30Z</dcterms:created>
  <dcterms:modified xsi:type="dcterms:W3CDTF">2020-03-17T19:52:59Z</dcterms:modified>
</cp:coreProperties>
</file>